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0" r:id="rId6"/>
    <p:sldId id="279" r:id="rId7"/>
    <p:sldId id="264" r:id="rId8"/>
    <p:sldId id="313" r:id="rId9"/>
    <p:sldId id="346" r:id="rId10"/>
    <p:sldId id="280" r:id="rId11"/>
    <p:sldId id="301" r:id="rId12"/>
    <p:sldId id="314" r:id="rId13"/>
    <p:sldId id="320" r:id="rId14"/>
    <p:sldId id="337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D5E852-96C6-EC06-F744-6D71A5C7A461}" name="Baidya, Saurav" initials="BS" userId="S::Saurav.Baidya@philips.com::5d29e92d-9a6f-49d8-8da9-9efd02376e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808EE-5746-4F25-8179-352EC1B807D6}" v="3" dt="2025-01-21T17:10:2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1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dya, Saurav" userId="5d29e92d-9a6f-49d8-8da9-9efd02376e7c" providerId="ADAL" clId="{9A7636D5-799F-42A4-850A-E88FD25E5029}"/>
    <pc:docChg chg="undo redo custSel addSld delSld modSld sldOrd">
      <pc:chgData name="Baidya, Saurav" userId="5d29e92d-9a6f-49d8-8da9-9efd02376e7c" providerId="ADAL" clId="{9A7636D5-799F-42A4-850A-E88FD25E5029}" dt="2024-04-11T13:14:56.803" v="9116" actId="20577"/>
      <pc:docMkLst>
        <pc:docMk/>
      </pc:docMkLst>
      <pc:sldChg chg="modSp mod">
        <pc:chgData name="Baidya, Saurav" userId="5d29e92d-9a6f-49d8-8da9-9efd02376e7c" providerId="ADAL" clId="{9A7636D5-799F-42A4-850A-E88FD25E5029}" dt="2024-03-29T11:24:24.254" v="4706" actId="20577"/>
        <pc:sldMkLst>
          <pc:docMk/>
          <pc:sldMk cId="2262089739" sldId="256"/>
        </pc:sldMkLst>
      </pc:sldChg>
      <pc:sldChg chg="modSp mod">
        <pc:chgData name="Baidya, Saurav" userId="5d29e92d-9a6f-49d8-8da9-9efd02376e7c" providerId="ADAL" clId="{9A7636D5-799F-42A4-850A-E88FD25E5029}" dt="2024-04-10T14:41:43.481" v="8531" actId="20577"/>
        <pc:sldMkLst>
          <pc:docMk/>
          <pc:sldMk cId="305152842" sldId="257"/>
        </pc:sldMkLst>
      </pc:sldChg>
      <pc:sldChg chg="addSp modSp mod">
        <pc:chgData name="Baidya, Saurav" userId="5d29e92d-9a6f-49d8-8da9-9efd02376e7c" providerId="ADAL" clId="{9A7636D5-799F-42A4-850A-E88FD25E5029}" dt="2024-03-29T12:35:09.173" v="5188" actId="14100"/>
        <pc:sldMkLst>
          <pc:docMk/>
          <pc:sldMk cId="1450214372" sldId="262"/>
        </pc:sldMkLst>
      </pc:sldChg>
      <pc:sldChg chg="modSp">
        <pc:chgData name="Baidya, Saurav" userId="5d29e92d-9a6f-49d8-8da9-9efd02376e7c" providerId="ADAL" clId="{9A7636D5-799F-42A4-850A-E88FD25E5029}" dt="2024-03-28T20:17:56.488" v="2419" actId="20577"/>
        <pc:sldMkLst>
          <pc:docMk/>
          <pc:sldMk cId="2123469902" sldId="264"/>
        </pc:sldMkLst>
      </pc:sldChg>
      <pc:sldChg chg="modSp del mod">
        <pc:chgData name="Baidya, Saurav" userId="5d29e92d-9a6f-49d8-8da9-9efd02376e7c" providerId="ADAL" clId="{9A7636D5-799F-42A4-850A-E88FD25E5029}" dt="2024-03-27T15:59:54.734" v="1722" actId="47"/>
        <pc:sldMkLst>
          <pc:docMk/>
          <pc:sldMk cId="1095775545" sldId="265"/>
        </pc:sldMkLst>
      </pc:sldChg>
      <pc:sldChg chg="modSp mod">
        <pc:chgData name="Baidya, Saurav" userId="5d29e92d-9a6f-49d8-8da9-9efd02376e7c" providerId="ADAL" clId="{9A7636D5-799F-42A4-850A-E88FD25E5029}" dt="2024-04-11T06:57:35.546" v="8631" actId="108"/>
        <pc:sldMkLst>
          <pc:docMk/>
          <pc:sldMk cId="2340684541" sldId="270"/>
        </pc:sldMkLst>
      </pc:sldChg>
      <pc:sldChg chg="modSp mod modAnim">
        <pc:chgData name="Baidya, Saurav" userId="5d29e92d-9a6f-49d8-8da9-9efd02376e7c" providerId="ADAL" clId="{9A7636D5-799F-42A4-850A-E88FD25E5029}" dt="2024-04-03T11:03:08.887" v="7378" actId="207"/>
        <pc:sldMkLst>
          <pc:docMk/>
          <pc:sldMk cId="252670570" sldId="272"/>
        </pc:sldMkLst>
      </pc:sldChg>
      <pc:sldChg chg="addSp delSp modSp mod addCm delCm">
        <pc:chgData name="Baidya, Saurav" userId="5d29e92d-9a6f-49d8-8da9-9efd02376e7c" providerId="ADAL" clId="{9A7636D5-799F-42A4-850A-E88FD25E5029}" dt="2024-04-08T13:43:17.074" v="8132" actId="20577"/>
        <pc:sldMkLst>
          <pc:docMk/>
          <pc:sldMk cId="2333350473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4-03T14:49:11.782" v="7830"/>
              <pc2:cmMkLst xmlns:pc2="http://schemas.microsoft.com/office/powerpoint/2019/9/main/command">
                <pc:docMk/>
                <pc:sldMk cId="2333350473" sldId="278"/>
                <pc2:cmMk id="{8E9A1909-5F5C-40AD-8CFC-AD940A7947C4}"/>
              </pc2:cmMkLst>
            </pc226:cmChg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4-03T14:49:09.092" v="7829"/>
              <pc2:cmMkLst xmlns:pc2="http://schemas.microsoft.com/office/powerpoint/2019/9/main/command">
                <pc:docMk/>
                <pc:sldMk cId="2333350473" sldId="278"/>
                <pc2:cmMk id="{030A1F0E-3C32-4FAD-AC97-0EDA6774CCE8}"/>
              </pc2:cmMkLst>
            </pc226:cmChg>
          </p:ext>
        </pc:extLst>
      </pc:sldChg>
      <pc:sldChg chg="modSp mod modAnim">
        <pc:chgData name="Baidya, Saurav" userId="5d29e92d-9a6f-49d8-8da9-9efd02376e7c" providerId="ADAL" clId="{9A7636D5-799F-42A4-850A-E88FD25E5029}" dt="2024-04-11T12:55:29.151" v="8787" actId="20577"/>
        <pc:sldMkLst>
          <pc:docMk/>
          <pc:sldMk cId="4107920930" sldId="279"/>
        </pc:sldMkLst>
      </pc:sldChg>
      <pc:sldChg chg="addSp delSp modSp mod ord">
        <pc:chgData name="Baidya, Saurav" userId="5d29e92d-9a6f-49d8-8da9-9efd02376e7c" providerId="ADAL" clId="{9A7636D5-799F-42A4-850A-E88FD25E5029}" dt="2024-04-11T13:14:12.510" v="9110" actId="20577"/>
        <pc:sldMkLst>
          <pc:docMk/>
          <pc:sldMk cId="1011536558" sldId="282"/>
        </pc:sldMkLst>
      </pc:sldChg>
      <pc:sldChg chg="modSp mod">
        <pc:chgData name="Baidya, Saurav" userId="5d29e92d-9a6f-49d8-8da9-9efd02376e7c" providerId="ADAL" clId="{9A7636D5-799F-42A4-850A-E88FD25E5029}" dt="2024-04-11T13:04:14.297" v="8872" actId="20577"/>
        <pc:sldMkLst>
          <pc:docMk/>
          <pc:sldMk cId="1527124121" sldId="286"/>
        </pc:sldMkLst>
      </pc:sldChg>
      <pc:sldChg chg="addSp delSp modSp mod">
        <pc:chgData name="Baidya, Saurav" userId="5d29e92d-9a6f-49d8-8da9-9efd02376e7c" providerId="ADAL" clId="{9A7636D5-799F-42A4-850A-E88FD25E5029}" dt="2024-04-11T13:13:55.064" v="9106" actId="1076"/>
        <pc:sldMkLst>
          <pc:docMk/>
          <pc:sldMk cId="1332823266" sldId="288"/>
        </pc:sldMkLst>
      </pc:sldChg>
      <pc:sldChg chg="addSp modSp del">
        <pc:chgData name="Baidya, Saurav" userId="5d29e92d-9a6f-49d8-8da9-9efd02376e7c" providerId="ADAL" clId="{9A7636D5-799F-42A4-850A-E88FD25E5029}" dt="2024-04-03T14:47:40.622" v="7763" actId="2696"/>
        <pc:sldMkLst>
          <pc:docMk/>
          <pc:sldMk cId="1888996450" sldId="289"/>
        </pc:sldMkLst>
      </pc:sldChg>
      <pc:sldChg chg="modSp mod">
        <pc:chgData name="Baidya, Saurav" userId="5d29e92d-9a6f-49d8-8da9-9efd02376e7c" providerId="ADAL" clId="{9A7636D5-799F-42A4-850A-E88FD25E5029}" dt="2024-03-28T20:53:53.432" v="3424" actId="207"/>
        <pc:sldMkLst>
          <pc:docMk/>
          <pc:sldMk cId="3022241252" sldId="292"/>
        </pc:sldMkLst>
      </pc:sldChg>
      <pc:sldChg chg="modSp mod addCm delCm">
        <pc:chgData name="Baidya, Saurav" userId="5d29e92d-9a6f-49d8-8da9-9efd02376e7c" providerId="ADAL" clId="{9A7636D5-799F-42A4-850A-E88FD25E5029}" dt="2024-04-03T14:44:51.821" v="7756"/>
        <pc:sldMkLst>
          <pc:docMk/>
          <pc:sldMk cId="3041535983" sldId="2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4-03T14:44:51.821" v="7756"/>
              <pc2:cmMkLst xmlns:pc2="http://schemas.microsoft.com/office/powerpoint/2019/9/main/command">
                <pc:docMk/>
                <pc:sldMk cId="3041535983" sldId="293"/>
                <pc2:cmMk id="{BE377D8D-66C7-4655-8D4A-BF7A9D1B7CD4}"/>
              </pc2:cmMkLst>
            </pc226:cmChg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4-03T14:44:48.562" v="7755"/>
              <pc2:cmMkLst xmlns:pc2="http://schemas.microsoft.com/office/powerpoint/2019/9/main/command">
                <pc:docMk/>
                <pc:sldMk cId="3041535983" sldId="293"/>
                <pc2:cmMk id="{C0726EE7-85DB-4226-B760-04C5D5DFFC6E}"/>
              </pc2:cmMkLst>
            </pc226:cmChg>
          </p:ext>
        </pc:extLst>
      </pc:sldChg>
      <pc:sldChg chg="addSp delSp modSp mod modAnim">
        <pc:chgData name="Baidya, Saurav" userId="5d29e92d-9a6f-49d8-8da9-9efd02376e7c" providerId="ADAL" clId="{9A7636D5-799F-42A4-850A-E88FD25E5029}" dt="2024-04-11T13:08:58.782" v="8922"/>
        <pc:sldMkLst>
          <pc:docMk/>
          <pc:sldMk cId="1945489291" sldId="295"/>
        </pc:sldMkLst>
      </pc:sldChg>
      <pc:sldChg chg="addSp delSp modSp mod">
        <pc:chgData name="Baidya, Saurav" userId="5d29e92d-9a6f-49d8-8da9-9efd02376e7c" providerId="ADAL" clId="{9A7636D5-799F-42A4-850A-E88FD25E5029}" dt="2024-03-29T12:54:38.936" v="5926" actId="20577"/>
        <pc:sldMkLst>
          <pc:docMk/>
          <pc:sldMk cId="2635287192" sldId="296"/>
        </pc:sldMkLst>
      </pc:sldChg>
      <pc:sldChg chg="addSp delSp modSp mod">
        <pc:chgData name="Baidya, Saurav" userId="5d29e92d-9a6f-49d8-8da9-9efd02376e7c" providerId="ADAL" clId="{9A7636D5-799F-42A4-850A-E88FD25E5029}" dt="2024-04-03T11:20:35.062" v="7719" actId="1076"/>
        <pc:sldMkLst>
          <pc:docMk/>
          <pc:sldMk cId="4035197293" sldId="298"/>
        </pc:sldMkLst>
      </pc:sldChg>
      <pc:sldChg chg="addSp modSp mod modAnim addCm delCm">
        <pc:chgData name="Baidya, Saurav" userId="5d29e92d-9a6f-49d8-8da9-9efd02376e7c" providerId="ADAL" clId="{9A7636D5-799F-42A4-850A-E88FD25E5029}" dt="2024-04-03T11:07:30.941" v="7461" actId="20577"/>
        <pc:sldMkLst>
          <pc:docMk/>
          <pc:sldMk cId="67001954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4-03T11:05:19.288" v="7379"/>
              <pc2:cmMkLst xmlns:pc2="http://schemas.microsoft.com/office/powerpoint/2019/9/main/command">
                <pc:docMk/>
                <pc:sldMk cId="670019548" sldId="300"/>
                <pc2:cmMk id="{67096BE8-BCCC-40A6-98A9-70008B3D0DF0}"/>
              </pc2:cmMkLst>
            </pc226:cmChg>
          </p:ext>
        </pc:extLst>
      </pc:sldChg>
      <pc:sldChg chg="modSp mod">
        <pc:chgData name="Baidya, Saurav" userId="5d29e92d-9a6f-49d8-8da9-9efd02376e7c" providerId="ADAL" clId="{9A7636D5-799F-42A4-850A-E88FD25E5029}" dt="2024-04-03T14:43:30.870" v="7750" actId="20577"/>
        <pc:sldMkLst>
          <pc:docMk/>
          <pc:sldMk cId="344058600" sldId="301"/>
        </pc:sldMkLst>
      </pc:sldChg>
      <pc:sldChg chg="addSp delSp modSp mod">
        <pc:chgData name="Baidya, Saurav" userId="5d29e92d-9a6f-49d8-8da9-9efd02376e7c" providerId="ADAL" clId="{9A7636D5-799F-42A4-850A-E88FD25E5029}" dt="2024-03-20T15:04:59.742" v="393" actId="1076"/>
        <pc:sldMkLst>
          <pc:docMk/>
          <pc:sldMk cId="3365195384" sldId="308"/>
        </pc:sldMkLst>
      </pc:sldChg>
      <pc:sldChg chg="addSp modSp mod">
        <pc:chgData name="Baidya, Saurav" userId="5d29e92d-9a6f-49d8-8da9-9efd02376e7c" providerId="ADAL" clId="{9A7636D5-799F-42A4-850A-E88FD25E5029}" dt="2024-04-03T14:43:02.660" v="7744" actId="20577"/>
        <pc:sldMkLst>
          <pc:docMk/>
          <pc:sldMk cId="4125917676" sldId="312"/>
        </pc:sldMkLst>
      </pc:sldChg>
      <pc:sldChg chg="modSp mod modAnim">
        <pc:chgData name="Baidya, Saurav" userId="5d29e92d-9a6f-49d8-8da9-9efd02376e7c" providerId="ADAL" clId="{9A7636D5-799F-42A4-850A-E88FD25E5029}" dt="2024-04-11T13:01:20.611" v="8808" actId="14100"/>
        <pc:sldMkLst>
          <pc:docMk/>
          <pc:sldMk cId="2488242981" sldId="313"/>
        </pc:sldMkLst>
      </pc:sldChg>
      <pc:sldChg chg="addSp delSp modSp mod modAnim addCm delCm">
        <pc:chgData name="Baidya, Saurav" userId="5d29e92d-9a6f-49d8-8da9-9efd02376e7c" providerId="ADAL" clId="{9A7636D5-799F-42A4-850A-E88FD25E5029}" dt="2024-04-03T09:30:06.684" v="6801" actId="20577"/>
        <pc:sldMkLst>
          <pc:docMk/>
          <pc:sldMk cId="350624708" sldId="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9A7636D5-799F-42A4-850A-E88FD25E5029}" dt="2024-03-28T14:54:39.454" v="1847"/>
              <pc2:cmMkLst xmlns:pc2="http://schemas.microsoft.com/office/powerpoint/2019/9/main/command">
                <pc:docMk/>
                <pc:sldMk cId="350624708" sldId="314"/>
                <pc2:cmMk id="{88B7AF54-39C3-4955-8170-D878453C7731}"/>
              </pc2:cmMkLst>
            </pc226:cmChg>
          </p:ext>
        </pc:extLst>
      </pc:sldChg>
      <pc:sldChg chg="modSp mod">
        <pc:chgData name="Baidya, Saurav" userId="5d29e92d-9a6f-49d8-8da9-9efd02376e7c" providerId="ADAL" clId="{9A7636D5-799F-42A4-850A-E88FD25E5029}" dt="2024-04-11T13:02:51.447" v="8862" actId="1076"/>
        <pc:sldMkLst>
          <pc:docMk/>
          <pc:sldMk cId="1694880610" sldId="316"/>
        </pc:sldMkLst>
      </pc:sldChg>
      <pc:sldChg chg="addSp delSp modSp mod">
        <pc:chgData name="Baidya, Saurav" userId="5d29e92d-9a6f-49d8-8da9-9efd02376e7c" providerId="ADAL" clId="{9A7636D5-799F-42A4-850A-E88FD25E5029}" dt="2024-04-11T12:52:27.418" v="8772" actId="14100"/>
        <pc:sldMkLst>
          <pc:docMk/>
          <pc:sldMk cId="2092798768" sldId="317"/>
        </pc:sldMkLst>
      </pc:sldChg>
      <pc:sldChg chg="addSp delSp modSp mod">
        <pc:chgData name="Baidya, Saurav" userId="5d29e92d-9a6f-49d8-8da9-9efd02376e7c" providerId="ADAL" clId="{9A7636D5-799F-42A4-850A-E88FD25E5029}" dt="2024-04-11T12:47:20.980" v="8751" actId="1076"/>
        <pc:sldMkLst>
          <pc:docMk/>
          <pc:sldMk cId="908593922" sldId="318"/>
        </pc:sldMkLst>
      </pc:sldChg>
      <pc:sldChg chg="new del">
        <pc:chgData name="Baidya, Saurav" userId="5d29e92d-9a6f-49d8-8da9-9efd02376e7c" providerId="ADAL" clId="{9A7636D5-799F-42A4-850A-E88FD25E5029}" dt="2024-03-27T13:29:44.327" v="612" actId="2696"/>
        <pc:sldMkLst>
          <pc:docMk/>
          <pc:sldMk cId="467456496" sldId="319"/>
        </pc:sldMkLst>
      </pc:sldChg>
      <pc:sldChg chg="add">
        <pc:chgData name="Baidya, Saurav" userId="5d29e92d-9a6f-49d8-8da9-9efd02376e7c" providerId="ADAL" clId="{9A7636D5-799F-42A4-850A-E88FD25E5029}" dt="2024-03-27T13:29:48.129" v="613" actId="2890"/>
        <pc:sldMkLst>
          <pc:docMk/>
          <pc:sldMk cId="1812611942" sldId="319"/>
        </pc:sldMkLst>
      </pc:sldChg>
      <pc:sldChg chg="delSp modSp add mod modAnim">
        <pc:chgData name="Baidya, Saurav" userId="5d29e92d-9a6f-49d8-8da9-9efd02376e7c" providerId="ADAL" clId="{9A7636D5-799F-42A4-850A-E88FD25E5029}" dt="2024-04-11T13:11:51.931" v="8963" actId="20577"/>
        <pc:sldMkLst>
          <pc:docMk/>
          <pc:sldMk cId="2271911953" sldId="320"/>
        </pc:sldMkLst>
      </pc:sldChg>
      <pc:sldChg chg="delSp modSp add mod addCm delCm modCm">
        <pc:chgData name="Baidya, Saurav" userId="5d29e92d-9a6f-49d8-8da9-9efd02376e7c" providerId="ADAL" clId="{9A7636D5-799F-42A4-850A-E88FD25E5029}" dt="2024-04-03T14:50:43.298" v="7832"/>
        <pc:sldMkLst>
          <pc:docMk/>
          <pc:sldMk cId="1111572845" sldId="32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Baidya, Saurav" userId="5d29e92d-9a6f-49d8-8da9-9efd02376e7c" providerId="ADAL" clId="{9A7636D5-799F-42A4-850A-E88FD25E5029}" dt="2024-04-03T14:50:43.298" v="7832"/>
              <pc2:cmMkLst xmlns:pc2="http://schemas.microsoft.com/office/powerpoint/2019/9/main/command">
                <pc:docMk/>
                <pc:sldMk cId="1111572845" sldId="321"/>
                <pc2:cmMk id="{CDFE826F-8ECD-4016-90A9-EBB262C61714}"/>
              </pc2:cmMkLst>
            </pc226:cmChg>
            <pc226:cmChg xmlns:pc226="http://schemas.microsoft.com/office/powerpoint/2022/06/main/command" chg="add del mod">
              <pc226:chgData name="Baidya, Saurav" userId="5d29e92d-9a6f-49d8-8da9-9efd02376e7c" providerId="ADAL" clId="{9A7636D5-799F-42A4-850A-E88FD25E5029}" dt="2024-04-03T14:50:27.590" v="7831"/>
              <pc2:cmMkLst xmlns:pc2="http://schemas.microsoft.com/office/powerpoint/2019/9/main/command">
                <pc:docMk/>
                <pc:sldMk cId="1111572845" sldId="321"/>
                <pc2:cmMk id="{8D4C0896-2A5D-41C6-B3DC-C051FB599973}"/>
              </pc2:cmMkLst>
            </pc226:cmChg>
          </p:ext>
        </pc:extLst>
      </pc:sldChg>
      <pc:sldChg chg="add del">
        <pc:chgData name="Baidya, Saurav" userId="5d29e92d-9a6f-49d8-8da9-9efd02376e7c" providerId="ADAL" clId="{9A7636D5-799F-42A4-850A-E88FD25E5029}" dt="2024-03-29T09:27:04.376" v="4533" actId="47"/>
        <pc:sldMkLst>
          <pc:docMk/>
          <pc:sldMk cId="2562872864" sldId="321"/>
        </pc:sldMkLst>
      </pc:sldChg>
      <pc:sldChg chg="add del">
        <pc:chgData name="Baidya, Saurav" userId="5d29e92d-9a6f-49d8-8da9-9efd02376e7c" providerId="ADAL" clId="{9A7636D5-799F-42A4-850A-E88FD25E5029}" dt="2024-04-02T13:53:00.864" v="6136" actId="47"/>
        <pc:sldMkLst>
          <pc:docMk/>
          <pc:sldMk cId="3272876631" sldId="322"/>
        </pc:sldMkLst>
      </pc:sldChg>
      <pc:sldChg chg="addSp delSp modSp add mod">
        <pc:chgData name="Baidya, Saurav" userId="5d29e92d-9a6f-49d8-8da9-9efd02376e7c" providerId="ADAL" clId="{9A7636D5-799F-42A4-850A-E88FD25E5029}" dt="2024-04-04T18:43:21.567" v="7834" actId="20577"/>
        <pc:sldMkLst>
          <pc:docMk/>
          <pc:sldMk cId="4111812348" sldId="322"/>
        </pc:sldMkLst>
      </pc:sldChg>
      <pc:sldChg chg="modSp add mod">
        <pc:chgData name="Baidya, Saurav" userId="5d29e92d-9a6f-49d8-8da9-9efd02376e7c" providerId="ADAL" clId="{9A7636D5-799F-42A4-850A-E88FD25E5029}" dt="2024-04-11T13:12:26.060" v="8964" actId="20577"/>
        <pc:sldMkLst>
          <pc:docMk/>
          <pc:sldMk cId="2490154851" sldId="323"/>
        </pc:sldMkLst>
      </pc:sldChg>
      <pc:sldChg chg="modSp add mod">
        <pc:chgData name="Baidya, Saurav" userId="5d29e92d-9a6f-49d8-8da9-9efd02376e7c" providerId="ADAL" clId="{9A7636D5-799F-42A4-850A-E88FD25E5029}" dt="2024-04-11T13:14:56.803" v="9116" actId="20577"/>
        <pc:sldMkLst>
          <pc:docMk/>
          <pc:sldMk cId="1503062716" sldId="324"/>
        </pc:sldMkLst>
      </pc:sldChg>
      <pc:sldChg chg="addSp delSp modSp add mod delAnim">
        <pc:chgData name="Baidya, Saurav" userId="5d29e92d-9a6f-49d8-8da9-9efd02376e7c" providerId="ADAL" clId="{9A7636D5-799F-42A4-850A-E88FD25E5029}" dt="2024-04-11T10:45:29.567" v="8703" actId="1076"/>
        <pc:sldMkLst>
          <pc:docMk/>
          <pc:sldMk cId="97452850" sldId="325"/>
        </pc:sldMkLst>
      </pc:sldChg>
      <pc:sldChg chg="modSp add del mod">
        <pc:chgData name="Baidya, Saurav" userId="5d29e92d-9a6f-49d8-8da9-9efd02376e7c" providerId="ADAL" clId="{9A7636D5-799F-42A4-850A-E88FD25E5029}" dt="2024-04-03T11:19:25.435" v="7665" actId="2696"/>
        <pc:sldMkLst>
          <pc:docMk/>
          <pc:sldMk cId="3348438020" sldId="325"/>
        </pc:sldMkLst>
      </pc:sldChg>
    </pc:docChg>
  </pc:docChgLst>
  <pc:docChgLst>
    <pc:chgData name="Sven Gerritsen" userId="S::sven_machnet-robotics.com#ext#@philips.onmicrosoft.com::3dbba7b5-8722-439e-8dc3-0a2fca69fda0" providerId="AD" clId="Web-{7E16C8F7-E203-ED27-5CBD-E1D5E59C7352}"/>
    <pc:docChg chg="modSld">
      <pc:chgData name="Sven Gerritsen" userId="S::sven_machnet-robotics.com#ext#@philips.onmicrosoft.com::3dbba7b5-8722-439e-8dc3-0a2fca69fda0" providerId="AD" clId="Web-{7E16C8F7-E203-ED27-5CBD-E1D5E59C7352}" dt="2024-03-21T18:09:25.748" v="607"/>
      <pc:docMkLst>
        <pc:docMk/>
      </pc:docMkLst>
    </pc:docChg>
  </pc:docChgLst>
  <pc:docChgLst>
    <pc:chgData name="Degeratu, Iulia" userId="67b2738a-40ab-43fb-93d9-7206077398c3" providerId="ADAL" clId="{A7FA45E2-D5BC-45DE-9120-0B9B685C4A32}"/>
    <pc:docChg chg="custSel addSld delSld modSld">
      <pc:chgData name="Degeratu, Iulia" userId="67b2738a-40ab-43fb-93d9-7206077398c3" providerId="ADAL" clId="{A7FA45E2-D5BC-45DE-9120-0B9B685C4A32}" dt="2023-06-19T13:04:43.809" v="1336" actId="113"/>
      <pc:docMkLst>
        <pc:docMk/>
      </pc:docMkLst>
      <pc:sldChg chg="modSp mod">
        <pc:chgData name="Degeratu, Iulia" userId="67b2738a-40ab-43fb-93d9-7206077398c3" providerId="ADAL" clId="{A7FA45E2-D5BC-45DE-9120-0B9B685C4A32}" dt="2023-06-19T12:59:14.112" v="1333" actId="1076"/>
        <pc:sldMkLst>
          <pc:docMk/>
          <pc:sldMk cId="2123469902" sldId="264"/>
        </pc:sldMkLst>
      </pc:sldChg>
      <pc:sldChg chg="modSp mod modAnim">
        <pc:chgData name="Degeratu, Iulia" userId="67b2738a-40ab-43fb-93d9-7206077398c3" providerId="ADAL" clId="{A7FA45E2-D5BC-45DE-9120-0B9B685C4A32}" dt="2023-06-19T13:04:43.809" v="1336" actId="113"/>
        <pc:sldMkLst>
          <pc:docMk/>
          <pc:sldMk cId="4107920930" sldId="279"/>
        </pc:sldMkLst>
      </pc:sldChg>
      <pc:sldChg chg="modSp mod">
        <pc:chgData name="Degeratu, Iulia" userId="67b2738a-40ab-43fb-93d9-7206077398c3" providerId="ADAL" clId="{A7FA45E2-D5BC-45DE-9120-0B9B685C4A32}" dt="2023-06-19T12:40:03.109" v="1289" actId="14734"/>
        <pc:sldMkLst>
          <pc:docMk/>
          <pc:sldMk cId="1527124121" sldId="286"/>
        </pc:sldMkLst>
      </pc:sldChg>
      <pc:sldChg chg="modSp mod">
        <pc:chgData name="Degeratu, Iulia" userId="67b2738a-40ab-43fb-93d9-7206077398c3" providerId="ADAL" clId="{A7FA45E2-D5BC-45DE-9120-0B9B685C4A32}" dt="2023-06-19T12:40:44.645" v="1304"/>
        <pc:sldMkLst>
          <pc:docMk/>
          <pc:sldMk cId="3041535983" sldId="293"/>
        </pc:sldMkLst>
      </pc:sldChg>
      <pc:sldChg chg="modSp del mod modCm">
        <pc:chgData name="Degeratu, Iulia" userId="67b2738a-40ab-43fb-93d9-7206077398c3" providerId="ADAL" clId="{A7FA45E2-D5BC-45DE-9120-0B9B685C4A32}" dt="2023-06-19T12:56:47.348" v="1318" actId="47"/>
        <pc:sldMkLst>
          <pc:docMk/>
          <pc:sldMk cId="642541036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geratu, Iulia" userId="67b2738a-40ab-43fb-93d9-7206077398c3" providerId="ADAL" clId="{A7FA45E2-D5BC-45DE-9120-0B9B685C4A32}" dt="2023-06-19T12:55:53.966" v="1310" actId="21"/>
              <pc2:cmMkLst xmlns:pc2="http://schemas.microsoft.com/office/powerpoint/2019/9/main/command">
                <pc:docMk/>
                <pc:sldMk cId="642541036" sldId="299"/>
                <pc2:cmMk id="{EA418125-FFB1-4F1E-834B-5EA92A215DF2}"/>
              </pc2:cmMkLst>
            </pc226:cmChg>
          </p:ext>
        </pc:extLst>
      </pc:sldChg>
      <pc:sldChg chg="modSp mod">
        <pc:chgData name="Degeratu, Iulia" userId="67b2738a-40ab-43fb-93d9-7206077398c3" providerId="ADAL" clId="{A7FA45E2-D5BC-45DE-9120-0B9B685C4A32}" dt="2023-06-19T12:43:11.462" v="1308" actId="113"/>
        <pc:sldMkLst>
          <pc:docMk/>
          <pc:sldMk cId="344058600" sldId="301"/>
        </pc:sldMkLst>
      </pc:sldChg>
      <pc:sldChg chg="modSp del mod">
        <pc:chgData name="Degeratu, Iulia" userId="67b2738a-40ab-43fb-93d9-7206077398c3" providerId="ADAL" clId="{A7FA45E2-D5BC-45DE-9120-0B9B685C4A32}" dt="2023-06-19T12:58:36.649" v="1330" actId="2696"/>
        <pc:sldMkLst>
          <pc:docMk/>
          <pc:sldMk cId="634742606" sldId="302"/>
        </pc:sldMkLst>
      </pc:sldChg>
      <pc:sldChg chg="add">
        <pc:chgData name="Degeratu, Iulia" userId="67b2738a-40ab-43fb-93d9-7206077398c3" providerId="ADAL" clId="{A7FA45E2-D5BC-45DE-9120-0B9B685C4A32}" dt="2023-06-19T12:58:43.818" v="1331"/>
        <pc:sldMkLst>
          <pc:docMk/>
          <pc:sldMk cId="2324859110" sldId="302"/>
        </pc:sldMkLst>
      </pc:sldChg>
      <pc:sldChg chg="add">
        <pc:chgData name="Degeratu, Iulia" userId="67b2738a-40ab-43fb-93d9-7206077398c3" providerId="ADAL" clId="{A7FA45E2-D5BC-45DE-9120-0B9B685C4A32}" dt="2023-06-19T12:58:43.818" v="1331"/>
        <pc:sldMkLst>
          <pc:docMk/>
          <pc:sldMk cId="3512668686" sldId="303"/>
        </pc:sldMkLst>
      </pc:sldChg>
      <pc:sldChg chg="del">
        <pc:chgData name="Degeratu, Iulia" userId="67b2738a-40ab-43fb-93d9-7206077398c3" providerId="ADAL" clId="{A7FA45E2-D5BC-45DE-9120-0B9B685C4A32}" dt="2023-06-19T12:58:36.649" v="1330" actId="2696"/>
        <pc:sldMkLst>
          <pc:docMk/>
          <pc:sldMk cId="3602757270" sldId="303"/>
        </pc:sldMkLst>
      </pc:sldChg>
      <pc:sldChg chg="del">
        <pc:chgData name="Degeratu, Iulia" userId="67b2738a-40ab-43fb-93d9-7206077398c3" providerId="ADAL" clId="{A7FA45E2-D5BC-45DE-9120-0B9B685C4A32}" dt="2023-06-19T12:58:36.649" v="1330" actId="2696"/>
        <pc:sldMkLst>
          <pc:docMk/>
          <pc:sldMk cId="2968599957" sldId="304"/>
        </pc:sldMkLst>
      </pc:sldChg>
      <pc:sldChg chg="add">
        <pc:chgData name="Degeratu, Iulia" userId="67b2738a-40ab-43fb-93d9-7206077398c3" providerId="ADAL" clId="{A7FA45E2-D5BC-45DE-9120-0B9B685C4A32}" dt="2023-06-19T12:58:43.818" v="1331"/>
        <pc:sldMkLst>
          <pc:docMk/>
          <pc:sldMk cId="4171138512" sldId="304"/>
        </pc:sldMkLst>
      </pc:sldChg>
      <pc:sldChg chg="add">
        <pc:chgData name="Degeratu, Iulia" userId="67b2738a-40ab-43fb-93d9-7206077398c3" providerId="ADAL" clId="{A7FA45E2-D5BC-45DE-9120-0B9B685C4A32}" dt="2023-06-19T12:58:43.818" v="1331"/>
        <pc:sldMkLst>
          <pc:docMk/>
          <pc:sldMk cId="92108036" sldId="305"/>
        </pc:sldMkLst>
      </pc:sldChg>
      <pc:sldChg chg="del">
        <pc:chgData name="Degeratu, Iulia" userId="67b2738a-40ab-43fb-93d9-7206077398c3" providerId="ADAL" clId="{A7FA45E2-D5BC-45DE-9120-0B9B685C4A32}" dt="2023-06-19T12:58:36.649" v="1330" actId="2696"/>
        <pc:sldMkLst>
          <pc:docMk/>
          <pc:sldMk cId="1848052055" sldId="305"/>
        </pc:sldMkLst>
      </pc:sldChg>
      <pc:sldChg chg="add">
        <pc:chgData name="Degeratu, Iulia" userId="67b2738a-40ab-43fb-93d9-7206077398c3" providerId="ADAL" clId="{A7FA45E2-D5BC-45DE-9120-0B9B685C4A32}" dt="2023-06-19T12:58:43.818" v="1331"/>
        <pc:sldMkLst>
          <pc:docMk/>
          <pc:sldMk cId="607328181" sldId="306"/>
        </pc:sldMkLst>
      </pc:sldChg>
      <pc:sldChg chg="del">
        <pc:chgData name="Degeratu, Iulia" userId="67b2738a-40ab-43fb-93d9-7206077398c3" providerId="ADAL" clId="{A7FA45E2-D5BC-45DE-9120-0B9B685C4A32}" dt="2023-06-19T12:58:36.649" v="1330" actId="2696"/>
        <pc:sldMkLst>
          <pc:docMk/>
          <pc:sldMk cId="3682065647" sldId="306"/>
        </pc:sldMkLst>
      </pc:sldChg>
    </pc:docChg>
  </pc:docChgLst>
  <pc:docChgLst>
    <pc:chgData name="Sven Gerritsen" userId="S::sven_machnet-robotics.com#ext#@philips.onmicrosoft.com::3dbba7b5-8722-439e-8dc3-0a2fca69fda0" providerId="AD" clId="Web-{80C7AAE3-6E29-194D-75C9-3330639C3B46}"/>
    <pc:docChg chg="modSld">
      <pc:chgData name="Sven Gerritsen" userId="S::sven_machnet-robotics.com#ext#@philips.onmicrosoft.com::3dbba7b5-8722-439e-8dc3-0a2fca69fda0" providerId="AD" clId="Web-{80C7AAE3-6E29-194D-75C9-3330639C3B46}" dt="2024-03-20T11:50:24.903" v="25"/>
      <pc:docMkLst>
        <pc:docMk/>
      </pc:docMkLst>
      <pc:sldChg chg="modSp">
        <pc:chgData name="Sven Gerritsen" userId="S::sven_machnet-robotics.com#ext#@philips.onmicrosoft.com::3dbba7b5-8722-439e-8dc3-0a2fca69fda0" providerId="AD" clId="Web-{80C7AAE3-6E29-194D-75C9-3330639C3B46}" dt="2024-03-20T11:50:24.903" v="25"/>
        <pc:sldMkLst>
          <pc:docMk/>
          <pc:sldMk cId="3022241252" sldId="292"/>
        </pc:sldMkLst>
      </pc:sldChg>
    </pc:docChg>
  </pc:docChgLst>
  <pc:docChgLst>
    <pc:chgData name="Degeratu, Iulia" userId="67b2738a-40ab-43fb-93d9-7206077398c3" providerId="ADAL" clId="{9EB5A203-A419-4AD9-9867-B92DBC9547AF}"/>
    <pc:docChg chg="undo custSel addSld delSld modSld sldOrd delMainMaster">
      <pc:chgData name="Degeratu, Iulia" userId="67b2738a-40ab-43fb-93d9-7206077398c3" providerId="ADAL" clId="{9EB5A203-A419-4AD9-9867-B92DBC9547AF}" dt="2023-05-29T18:01:06.802" v="1983" actId="20577"/>
      <pc:docMkLst>
        <pc:docMk/>
      </pc:docMkLst>
      <pc:sldChg chg="modSp mod">
        <pc:chgData name="Degeratu, Iulia" userId="67b2738a-40ab-43fb-93d9-7206077398c3" providerId="ADAL" clId="{9EB5A203-A419-4AD9-9867-B92DBC9547AF}" dt="2023-05-29T17:09:25.228" v="162" actId="20577"/>
        <pc:sldMkLst>
          <pc:docMk/>
          <pc:sldMk cId="2262089739" sldId="256"/>
        </pc:sldMkLst>
      </pc:sldChg>
      <pc:sldChg chg="addSp delSp modSp mod">
        <pc:chgData name="Degeratu, Iulia" userId="67b2738a-40ab-43fb-93d9-7206077398c3" providerId="ADAL" clId="{9EB5A203-A419-4AD9-9867-B92DBC9547AF}" dt="2023-05-29T17:29:08.089" v="1014" actId="12385"/>
        <pc:sldMkLst>
          <pc:docMk/>
          <pc:sldMk cId="305152842" sldId="257"/>
        </pc:sldMkLst>
      </pc:sldChg>
      <pc:sldChg chg="del">
        <pc:chgData name="Degeratu, Iulia" userId="67b2738a-40ab-43fb-93d9-7206077398c3" providerId="ADAL" clId="{9EB5A203-A419-4AD9-9867-B92DBC9547AF}" dt="2023-05-29T17:17:32.471" v="597" actId="47"/>
        <pc:sldMkLst>
          <pc:docMk/>
          <pc:sldMk cId="338522562" sldId="258"/>
        </pc:sldMkLst>
      </pc:sldChg>
      <pc:sldChg chg="addSp delSp modSp mod">
        <pc:chgData name="Degeratu, Iulia" userId="67b2738a-40ab-43fb-93d9-7206077398c3" providerId="ADAL" clId="{9EB5A203-A419-4AD9-9867-B92DBC9547AF}" dt="2023-05-29T17:16:14.291" v="468" actId="1076"/>
        <pc:sldMkLst>
          <pc:docMk/>
          <pc:sldMk cId="3146975723" sldId="259"/>
        </pc:sldMkLst>
      </pc:sldChg>
      <pc:sldChg chg="addSp delSp modSp mod ord">
        <pc:chgData name="Degeratu, Iulia" userId="67b2738a-40ab-43fb-93d9-7206077398c3" providerId="ADAL" clId="{9EB5A203-A419-4AD9-9867-B92DBC9547AF}" dt="2023-05-29T17:14:19.220" v="418"/>
        <pc:sldMkLst>
          <pc:docMk/>
          <pc:sldMk cId="456404879" sldId="260"/>
        </pc:sldMkLst>
      </pc:sldChg>
      <pc:sldChg chg="del">
        <pc:chgData name="Degeratu, Iulia" userId="67b2738a-40ab-43fb-93d9-7206077398c3" providerId="ADAL" clId="{9EB5A203-A419-4AD9-9867-B92DBC9547AF}" dt="2023-05-29T14:17:43.696" v="133" actId="47"/>
        <pc:sldMkLst>
          <pc:docMk/>
          <pc:sldMk cId="3297827689" sldId="261"/>
        </pc:sldMkLst>
      </pc:sldChg>
      <pc:sldChg chg="modSp add mod ord">
        <pc:chgData name="Degeratu, Iulia" userId="67b2738a-40ab-43fb-93d9-7206077398c3" providerId="ADAL" clId="{9EB5A203-A419-4AD9-9867-B92DBC9547AF}" dt="2023-05-29T17:17:17.419" v="595" actId="20577"/>
        <pc:sldMkLst>
          <pc:docMk/>
          <pc:sldMk cId="2406371323" sldId="263"/>
        </pc:sldMkLst>
      </pc:sldChg>
      <pc:sldChg chg="addSp delSp modSp new mod">
        <pc:chgData name="Degeratu, Iulia" userId="67b2738a-40ab-43fb-93d9-7206077398c3" providerId="ADAL" clId="{9EB5A203-A419-4AD9-9867-B92DBC9547AF}" dt="2023-05-29T17:36:47.921" v="1340" actId="20577"/>
        <pc:sldMkLst>
          <pc:docMk/>
          <pc:sldMk cId="3123701634" sldId="264"/>
        </pc:sldMkLst>
      </pc:sldChg>
      <pc:sldChg chg="modSp add mod">
        <pc:chgData name="Degeratu, Iulia" userId="67b2738a-40ab-43fb-93d9-7206077398c3" providerId="ADAL" clId="{9EB5A203-A419-4AD9-9867-B92DBC9547AF}" dt="2023-05-29T17:44:09.459" v="1547" actId="20577"/>
        <pc:sldMkLst>
          <pc:docMk/>
          <pc:sldMk cId="1095775545" sldId="265"/>
        </pc:sldMkLst>
      </pc:sldChg>
      <pc:sldChg chg="new del">
        <pc:chgData name="Degeratu, Iulia" userId="67b2738a-40ab-43fb-93d9-7206077398c3" providerId="ADAL" clId="{9EB5A203-A419-4AD9-9867-B92DBC9547AF}" dt="2023-05-29T17:19:34.004" v="625" actId="47"/>
        <pc:sldMkLst>
          <pc:docMk/>
          <pc:sldMk cId="8147992" sldId="266"/>
        </pc:sldMkLst>
      </pc:sldChg>
      <pc:sldChg chg="modSp add mod ord">
        <pc:chgData name="Degeratu, Iulia" userId="67b2738a-40ab-43fb-93d9-7206077398c3" providerId="ADAL" clId="{9EB5A203-A419-4AD9-9867-B92DBC9547AF}" dt="2023-05-29T17:21:59.411" v="851"/>
        <pc:sldMkLst>
          <pc:docMk/>
          <pc:sldMk cId="1515227091" sldId="267"/>
        </pc:sldMkLst>
      </pc:sldChg>
      <pc:sldChg chg="modSp add del mod">
        <pc:chgData name="Degeratu, Iulia" userId="67b2738a-40ab-43fb-93d9-7206077398c3" providerId="ADAL" clId="{9EB5A203-A419-4AD9-9867-B92DBC9547AF}" dt="2023-05-29T17:23:00.877" v="881" actId="47"/>
        <pc:sldMkLst>
          <pc:docMk/>
          <pc:sldMk cId="627711661" sldId="268"/>
        </pc:sldMkLst>
      </pc:sldChg>
      <pc:sldChg chg="add del">
        <pc:chgData name="Degeratu, Iulia" userId="67b2738a-40ab-43fb-93d9-7206077398c3" providerId="ADAL" clId="{9EB5A203-A419-4AD9-9867-B92DBC9547AF}" dt="2023-05-29T17:44:23.895" v="1549" actId="47"/>
        <pc:sldMkLst>
          <pc:docMk/>
          <pc:sldMk cId="2282787175" sldId="269"/>
        </pc:sldMkLst>
      </pc:sldChg>
      <pc:sldChg chg="addSp delSp modSp add mod">
        <pc:chgData name="Degeratu, Iulia" userId="67b2738a-40ab-43fb-93d9-7206077398c3" providerId="ADAL" clId="{9EB5A203-A419-4AD9-9867-B92DBC9547AF}" dt="2023-05-29T17:39:58.176" v="1390" actId="20577"/>
        <pc:sldMkLst>
          <pc:docMk/>
          <pc:sldMk cId="939697069" sldId="270"/>
        </pc:sldMkLst>
      </pc:sldChg>
      <pc:sldChg chg="add del">
        <pc:chgData name="Degeratu, Iulia" userId="67b2738a-40ab-43fb-93d9-7206077398c3" providerId="ADAL" clId="{9EB5A203-A419-4AD9-9867-B92DBC9547AF}" dt="2023-05-29T17:22:12.697" v="854" actId="47"/>
        <pc:sldMkLst>
          <pc:docMk/>
          <pc:sldMk cId="585000050" sldId="271"/>
        </pc:sldMkLst>
      </pc:sldChg>
      <pc:sldChg chg="modSp add mod ord">
        <pc:chgData name="Degeratu, Iulia" userId="67b2738a-40ab-43fb-93d9-7206077398c3" providerId="ADAL" clId="{9EB5A203-A419-4AD9-9867-B92DBC9547AF}" dt="2023-05-29T17:54:50.887" v="1884" actId="20577"/>
        <pc:sldMkLst>
          <pc:docMk/>
          <pc:sldMk cId="252670570" sldId="272"/>
        </pc:sldMkLst>
      </pc:sldChg>
      <pc:sldChg chg="add del">
        <pc:chgData name="Degeratu, Iulia" userId="67b2738a-40ab-43fb-93d9-7206077398c3" providerId="ADAL" clId="{9EB5A203-A419-4AD9-9867-B92DBC9547AF}" dt="2023-05-29T17:22:13.018" v="855" actId="47"/>
        <pc:sldMkLst>
          <pc:docMk/>
          <pc:sldMk cId="940081310" sldId="273"/>
        </pc:sldMkLst>
      </pc:sldChg>
      <pc:sldChg chg="addSp delSp modSp add mod ord">
        <pc:chgData name="Degeratu, Iulia" userId="67b2738a-40ab-43fb-93d9-7206077398c3" providerId="ADAL" clId="{9EB5A203-A419-4AD9-9867-B92DBC9547AF}" dt="2023-05-29T17:40:07.121" v="1392"/>
        <pc:sldMkLst>
          <pc:docMk/>
          <pc:sldMk cId="1085642719" sldId="274"/>
        </pc:sldMkLst>
      </pc:sldChg>
      <pc:sldChg chg="addSp delSp modSp add mod ord">
        <pc:chgData name="Degeratu, Iulia" userId="67b2738a-40ab-43fb-93d9-7206077398c3" providerId="ADAL" clId="{9EB5A203-A419-4AD9-9867-B92DBC9547AF}" dt="2023-05-29T17:40:18.592" v="1395"/>
        <pc:sldMkLst>
          <pc:docMk/>
          <pc:sldMk cId="604206267" sldId="275"/>
        </pc:sldMkLst>
      </pc:sldChg>
      <pc:sldChg chg="addSp delSp modSp add del mod ord setBg">
        <pc:chgData name="Degeratu, Iulia" userId="67b2738a-40ab-43fb-93d9-7206077398c3" providerId="ADAL" clId="{9EB5A203-A419-4AD9-9867-B92DBC9547AF}" dt="2023-05-29T17:40:13.979" v="1393" actId="47"/>
        <pc:sldMkLst>
          <pc:docMk/>
          <pc:sldMk cId="3151446136" sldId="276"/>
        </pc:sldMkLst>
      </pc:sldChg>
      <pc:sldChg chg="new del">
        <pc:chgData name="Degeratu, Iulia" userId="67b2738a-40ab-43fb-93d9-7206077398c3" providerId="ADAL" clId="{9EB5A203-A419-4AD9-9867-B92DBC9547AF}" dt="2023-05-29T17:28:11.701" v="956" actId="47"/>
        <pc:sldMkLst>
          <pc:docMk/>
          <pc:sldMk cId="2641989284" sldId="277"/>
        </pc:sldMkLst>
      </pc:sldChg>
      <pc:sldChg chg="addSp delSp modSp add del mod ord">
        <pc:chgData name="Degeratu, Iulia" userId="67b2738a-40ab-43fb-93d9-7206077398c3" providerId="ADAL" clId="{9EB5A203-A419-4AD9-9867-B92DBC9547AF}" dt="2023-05-29T17:43:33.539" v="1488" actId="2696"/>
        <pc:sldMkLst>
          <pc:docMk/>
          <pc:sldMk cId="2333350473" sldId="278"/>
        </pc:sldMkLst>
      </pc:sldChg>
      <pc:sldChg chg="addSp delSp modSp add mod">
        <pc:chgData name="Degeratu, Iulia" userId="67b2738a-40ab-43fb-93d9-7206077398c3" providerId="ADAL" clId="{9EB5A203-A419-4AD9-9867-B92DBC9547AF}" dt="2023-05-29T17:41:37.655" v="1439" actId="1076"/>
        <pc:sldMkLst>
          <pc:docMk/>
          <pc:sldMk cId="1019007067" sldId="279"/>
        </pc:sldMkLst>
      </pc:sldChg>
      <pc:sldChg chg="addSp delSp modSp add mod">
        <pc:chgData name="Degeratu, Iulia" userId="67b2738a-40ab-43fb-93d9-7206077398c3" providerId="ADAL" clId="{9EB5A203-A419-4AD9-9867-B92DBC9547AF}" dt="2023-05-29T17:41:09.471" v="1415" actId="20577"/>
        <pc:sldMkLst>
          <pc:docMk/>
          <pc:sldMk cId="594650875" sldId="280"/>
        </pc:sldMkLst>
      </pc:sldChg>
      <pc:sldChg chg="delSp modSp add del mod">
        <pc:chgData name="Degeratu, Iulia" userId="67b2738a-40ab-43fb-93d9-7206077398c3" providerId="ADAL" clId="{9EB5A203-A419-4AD9-9867-B92DBC9547AF}" dt="2023-05-29T17:46:08.112" v="1687" actId="2696"/>
        <pc:sldMkLst>
          <pc:docMk/>
          <pc:sldMk cId="1115821666" sldId="281"/>
        </pc:sldMkLst>
      </pc:sldChg>
      <pc:sldChg chg="add del">
        <pc:chgData name="Degeratu, Iulia" userId="67b2738a-40ab-43fb-93d9-7206077398c3" providerId="ADAL" clId="{9EB5A203-A419-4AD9-9867-B92DBC9547AF}" dt="2023-05-29T17:40:49.907" v="1398"/>
        <pc:sldMkLst>
          <pc:docMk/>
          <pc:sldMk cId="2382133145" sldId="281"/>
        </pc:sldMkLst>
      </pc:sldChg>
      <pc:sldChg chg="addSp delSp modSp add del mod modClrScheme chgLayout">
        <pc:chgData name="Degeratu, Iulia" userId="67b2738a-40ab-43fb-93d9-7206077398c3" providerId="ADAL" clId="{9EB5A203-A419-4AD9-9867-B92DBC9547AF}" dt="2023-05-29T17:57:15.950" v="1974" actId="47"/>
        <pc:sldMkLst>
          <pc:docMk/>
          <pc:sldMk cId="2663063225" sldId="281"/>
        </pc:sldMkLst>
      </pc:sldChg>
      <pc:sldChg chg="modSp add del mod">
        <pc:chgData name="Degeratu, Iulia" userId="67b2738a-40ab-43fb-93d9-7206077398c3" providerId="ADAL" clId="{9EB5A203-A419-4AD9-9867-B92DBC9547AF}" dt="2023-05-29T17:46:08.112" v="1687" actId="2696"/>
        <pc:sldMkLst>
          <pc:docMk/>
          <pc:sldMk cId="606084138" sldId="282"/>
        </pc:sldMkLst>
      </pc:sldChg>
      <pc:sldChg chg="add">
        <pc:chgData name="Degeratu, Iulia" userId="67b2738a-40ab-43fb-93d9-7206077398c3" providerId="ADAL" clId="{9EB5A203-A419-4AD9-9867-B92DBC9547AF}" dt="2023-05-29T17:46:12.687" v="1688"/>
        <pc:sldMkLst>
          <pc:docMk/>
          <pc:sldMk cId="1011536558" sldId="282"/>
        </pc:sldMkLst>
      </pc:sldChg>
      <pc:sldChg chg="add">
        <pc:chgData name="Degeratu, Iulia" userId="67b2738a-40ab-43fb-93d9-7206077398c3" providerId="ADAL" clId="{9EB5A203-A419-4AD9-9867-B92DBC9547AF}" dt="2023-05-29T17:43:40.095" v="1490"/>
        <pc:sldMkLst>
          <pc:docMk/>
          <pc:sldMk cId="3490003473" sldId="283"/>
        </pc:sldMkLst>
      </pc:sldChg>
      <pc:sldChg chg="modSp add mod">
        <pc:chgData name="Degeratu, Iulia" userId="67b2738a-40ab-43fb-93d9-7206077398c3" providerId="ADAL" clId="{9EB5A203-A419-4AD9-9867-B92DBC9547AF}" dt="2023-05-29T17:44:00.971" v="1531" actId="20577"/>
        <pc:sldMkLst>
          <pc:docMk/>
          <pc:sldMk cId="1482321129" sldId="284"/>
        </pc:sldMkLst>
      </pc:sldChg>
      <pc:sldChg chg="modSp add mod ord">
        <pc:chgData name="Degeratu, Iulia" userId="67b2738a-40ab-43fb-93d9-7206077398c3" providerId="ADAL" clId="{9EB5A203-A419-4AD9-9867-B92DBC9547AF}" dt="2023-05-29T17:44:34.615" v="1569" actId="20577"/>
        <pc:sldMkLst>
          <pc:docMk/>
          <pc:sldMk cId="3620523325" sldId="285"/>
        </pc:sldMkLst>
      </pc:sldChg>
      <pc:sldChg chg="add del">
        <pc:chgData name="Degeratu, Iulia" userId="67b2738a-40ab-43fb-93d9-7206077398c3" providerId="ADAL" clId="{9EB5A203-A419-4AD9-9867-B92DBC9547AF}" dt="2023-05-29T17:45:18.816" v="1619"/>
        <pc:sldMkLst>
          <pc:docMk/>
          <pc:sldMk cId="365507444" sldId="287"/>
        </pc:sldMkLst>
      </pc:sldChg>
      <pc:sldChg chg="modSp add mod ord">
        <pc:chgData name="Degeratu, Iulia" userId="67b2738a-40ab-43fb-93d9-7206077398c3" providerId="ADAL" clId="{9EB5A203-A419-4AD9-9867-B92DBC9547AF}" dt="2023-05-29T17:46:35.242" v="1707" actId="20577"/>
        <pc:sldMkLst>
          <pc:docMk/>
          <pc:sldMk cId="1719204799" sldId="287"/>
        </pc:sldMkLst>
      </pc:sldChg>
      <pc:sldChg chg="add del">
        <pc:chgData name="Degeratu, Iulia" userId="67b2738a-40ab-43fb-93d9-7206077398c3" providerId="ADAL" clId="{9EB5A203-A419-4AD9-9867-B92DBC9547AF}" dt="2023-05-29T17:45:24.360" v="1621"/>
        <pc:sldMkLst>
          <pc:docMk/>
          <pc:sldMk cId="1887835351" sldId="287"/>
        </pc:sldMkLst>
      </pc:sldChg>
      <pc:sldChg chg="addSp delSp modSp add mod ord">
        <pc:chgData name="Degeratu, Iulia" userId="67b2738a-40ab-43fb-93d9-7206077398c3" providerId="ADAL" clId="{9EB5A203-A419-4AD9-9867-B92DBC9547AF}" dt="2023-05-29T17:51:51.449" v="1770"/>
        <pc:sldMkLst>
          <pc:docMk/>
          <pc:sldMk cId="1332823266" sldId="288"/>
        </pc:sldMkLst>
      </pc:sldChg>
      <pc:sldChg chg="addSp delSp modSp add mod modClrScheme chgLayout">
        <pc:chgData name="Degeratu, Iulia" userId="67b2738a-40ab-43fb-93d9-7206077398c3" providerId="ADAL" clId="{9EB5A203-A419-4AD9-9867-B92DBC9547AF}" dt="2023-05-29T17:52:10.734" v="1802" actId="1076"/>
        <pc:sldMkLst>
          <pc:docMk/>
          <pc:sldMk cId="1888996450" sldId="289"/>
        </pc:sldMkLst>
      </pc:sldChg>
      <pc:sldChg chg="addSp delSp modSp add del mod modClrScheme chgLayout">
        <pc:chgData name="Degeratu, Iulia" userId="67b2738a-40ab-43fb-93d9-7206077398c3" providerId="ADAL" clId="{9EB5A203-A419-4AD9-9867-B92DBC9547AF}" dt="2023-05-29T17:55:45.844" v="1906" actId="47"/>
        <pc:sldMkLst>
          <pc:docMk/>
          <pc:sldMk cId="1831330510" sldId="290"/>
        </pc:sldMkLst>
      </pc:sldChg>
      <pc:sldChg chg="new del">
        <pc:chgData name="Degeratu, Iulia" userId="67b2738a-40ab-43fb-93d9-7206077398c3" providerId="ADAL" clId="{9EB5A203-A419-4AD9-9867-B92DBC9547AF}" dt="2023-05-29T18:00:56.373" v="1977" actId="47"/>
        <pc:sldMkLst>
          <pc:docMk/>
          <pc:sldMk cId="3070477729" sldId="290"/>
        </pc:sldMkLst>
      </pc:sldChg>
      <pc:sldChg chg="modSp add mod">
        <pc:chgData name="Degeratu, Iulia" userId="67b2738a-40ab-43fb-93d9-7206077398c3" providerId="ADAL" clId="{9EB5A203-A419-4AD9-9867-B92DBC9547AF}" dt="2023-05-29T18:01:06.802" v="1983" actId="20577"/>
        <pc:sldMkLst>
          <pc:docMk/>
          <pc:sldMk cId="2517951480" sldId="291"/>
        </pc:sldMkLst>
      </pc:sldChg>
      <pc:sldMasterChg chg="del delSldLayout">
        <pc:chgData name="Degeratu, Iulia" userId="67b2738a-40ab-43fb-93d9-7206077398c3" providerId="ADAL" clId="{9EB5A203-A419-4AD9-9867-B92DBC9547AF}" dt="2023-05-29T17:40:13.979" v="1393" actId="47"/>
        <pc:sldMasterMkLst>
          <pc:docMk/>
          <pc:sldMasterMk cId="415619426" sldId="2147483668"/>
        </pc:sldMasterMkLst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576020553" sldId="2147483669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1634060391" sldId="2147483670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74219927" sldId="2147483671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486392607" sldId="2147483672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3820320030" sldId="2147483673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383705808" sldId="2147483674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104155918" sldId="2147483675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226356430" sldId="2147483676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880600841" sldId="2147483677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3971696487" sldId="2147483678"/>
          </pc:sldLayoutMkLst>
        </pc:sldLayoutChg>
        <pc:sldLayoutChg chg="del">
          <pc:chgData name="Degeratu, Iulia" userId="67b2738a-40ab-43fb-93d9-7206077398c3" providerId="ADAL" clId="{9EB5A203-A419-4AD9-9867-B92DBC9547AF}" dt="2023-05-29T17:40:13.979" v="1393" actId="47"/>
          <pc:sldLayoutMkLst>
            <pc:docMk/>
            <pc:sldMasterMk cId="415619426" sldId="2147483668"/>
            <pc:sldLayoutMk cId="2239810543" sldId="2147483679"/>
          </pc:sldLayoutMkLst>
        </pc:sldLayoutChg>
      </pc:sldMasterChg>
    </pc:docChg>
  </pc:docChgLst>
  <pc:docChgLst>
    <pc:chgData name="Berg, C.A.T. van den" userId="S::c.a.t.vandenberg_umcutrecht.nl#ext#@philips.onmicrosoft.com::7aaed8a9-1bc7-4c57-bb18-9c4d57386ac5" providerId="AD" clId="Web-{D3A5A03E-08EC-2D1F-A7FF-78D650CD9CAA}"/>
    <pc:docChg chg="modSld">
      <pc:chgData name="Berg, C.A.T. van den" userId="S::c.a.t.vandenberg_umcutrecht.nl#ext#@philips.onmicrosoft.com::7aaed8a9-1bc7-4c57-bb18-9c4d57386ac5" providerId="AD" clId="Web-{D3A5A03E-08EC-2D1F-A7FF-78D650CD9CAA}" dt="2024-03-21T10:35:36.036" v="9"/>
      <pc:docMkLst>
        <pc:docMk/>
      </pc:docMkLst>
      <pc:sldChg chg="modSp">
        <pc:chgData name="Berg, C.A.T. van den" userId="S::c.a.t.vandenberg_umcutrecht.nl#ext#@philips.onmicrosoft.com::7aaed8a9-1bc7-4c57-bb18-9c4d57386ac5" providerId="AD" clId="Web-{D3A5A03E-08EC-2D1F-A7FF-78D650CD9CAA}" dt="2024-03-21T10:35:36.036" v="9"/>
        <pc:sldMkLst>
          <pc:docMk/>
          <pc:sldMk cId="1527124121" sldId="286"/>
        </pc:sldMkLst>
      </pc:sldChg>
    </pc:docChg>
  </pc:docChgLst>
  <pc:docChgLst>
    <pc:chgData name="Stephanie Smith" userId="S::stephanie.smith_iba-group.com#ext#@philips.onmicrosoft.com::b8858db4-32c7-46f7-8b36-4b464c0f440a" providerId="AD" clId="Web-{06385029-5379-2430-185F-E5894359F42D}"/>
    <pc:docChg chg="modSld">
      <pc:chgData name="Stephanie Smith" userId="S::stephanie.smith_iba-group.com#ext#@philips.onmicrosoft.com::b8858db4-32c7-46f7-8b36-4b464c0f440a" providerId="AD" clId="Web-{06385029-5379-2430-185F-E5894359F42D}" dt="2024-04-04T03:07:55.910" v="538"/>
      <pc:docMkLst>
        <pc:docMk/>
      </pc:docMkLst>
      <pc:sldChg chg="modSp">
        <pc:chgData name="Stephanie Smith" userId="S::stephanie.smith_iba-group.com#ext#@philips.onmicrosoft.com::b8858db4-32c7-46f7-8b36-4b464c0f440a" providerId="AD" clId="Web-{06385029-5379-2430-185F-E5894359F42D}" dt="2024-04-04T02:37:06.716" v="69"/>
        <pc:sldMkLst>
          <pc:docMk/>
          <pc:sldMk cId="305152842" sldId="257"/>
        </pc:sldMkLst>
      </pc:sldChg>
      <pc:sldChg chg="modSp">
        <pc:chgData name="Stephanie Smith" userId="S::stephanie.smith_iba-group.com#ext#@philips.onmicrosoft.com::b8858db4-32c7-46f7-8b36-4b464c0f440a" providerId="AD" clId="Web-{06385029-5379-2430-185F-E5894359F42D}" dt="2024-04-04T03:07:55.910" v="538"/>
        <pc:sldMkLst>
          <pc:docMk/>
          <pc:sldMk cId="1527124121" sldId="286"/>
        </pc:sldMkLst>
      </pc:sldChg>
      <pc:sldChg chg="modSp">
        <pc:chgData name="Stephanie Smith" userId="S::stephanie.smith_iba-group.com#ext#@philips.onmicrosoft.com::b8858db4-32c7-46f7-8b36-4b464c0f440a" providerId="AD" clId="Web-{06385029-5379-2430-185F-E5894359F42D}" dt="2024-04-04T02:41:51.039" v="84" actId="20577"/>
        <pc:sldMkLst>
          <pc:docMk/>
          <pc:sldMk cId="1945489291" sldId="295"/>
        </pc:sldMkLst>
      </pc:sldChg>
    </pc:docChg>
  </pc:docChgLst>
  <pc:docChgLst>
    <pc:chgData name="Renate Boekhoven" userId="S::r.boekhoven_lifetecgroup.com#ext#@philips.onmicrosoft.com::266636e9-5ac4-453a-b4b8-c8270a3bd720" providerId="AD" clId="Web-{8BF308F3-D944-DF51-5300-6601FED11CF2}"/>
    <pc:docChg chg="modSld">
      <pc:chgData name="Renate Boekhoven" userId="S::r.boekhoven_lifetecgroup.com#ext#@philips.onmicrosoft.com::266636e9-5ac4-453a-b4b8-c8270a3bd720" providerId="AD" clId="Web-{8BF308F3-D944-DF51-5300-6601FED11CF2}" dt="2024-03-19T11:56:51.419" v="149"/>
      <pc:docMkLst>
        <pc:docMk/>
      </pc:docMkLst>
      <pc:sldChg chg="addSp delSp modSp">
        <pc:chgData name="Renate Boekhoven" userId="S::r.boekhoven_lifetecgroup.com#ext#@philips.onmicrosoft.com::266636e9-5ac4-453a-b4b8-c8270a3bd720" providerId="AD" clId="Web-{8BF308F3-D944-DF51-5300-6601FED11CF2}" dt="2024-03-19T11:56:51.419" v="149"/>
        <pc:sldMkLst>
          <pc:docMk/>
          <pc:sldMk cId="1527124121" sldId="286"/>
        </pc:sldMkLst>
      </pc:sldChg>
    </pc:docChg>
  </pc:docChgLst>
  <pc:docChgLst>
    <pc:chgData name="bas" userId="S::bas_brainsciencetools.com#ext#@philips.onmicrosoft.com::8d8bd292-c56e-4fc5-ae12-bf4a8f72a2c7" providerId="AD" clId="Web-{13DC061E-4787-9F42-8E0C-2F1E2C060D5A}"/>
    <pc:docChg chg="modSld">
      <pc:chgData name="bas" userId="S::bas_brainsciencetools.com#ext#@philips.onmicrosoft.com::8d8bd292-c56e-4fc5-ae12-bf4a8f72a2c7" providerId="AD" clId="Web-{13DC061E-4787-9F42-8E0C-2F1E2C060D5A}" dt="2024-03-18T15:43:32.919" v="455"/>
      <pc:docMkLst>
        <pc:docMk/>
      </pc:docMkLst>
    </pc:docChg>
  </pc:docChgLst>
  <pc:docChgLst>
    <pc:chgData name="Baidya, Saurav" userId="5d29e92d-9a6f-49d8-8da9-9efd02376e7c" providerId="ADAL" clId="{EBFF58EC-C467-4DBD-A1A2-9C7BF3B30ED2}"/>
    <pc:docChg chg="undo custSel addSld delSld modSld sldOrd">
      <pc:chgData name="Baidya, Saurav" userId="5d29e92d-9a6f-49d8-8da9-9efd02376e7c" providerId="ADAL" clId="{EBFF58EC-C467-4DBD-A1A2-9C7BF3B30ED2}" dt="2025-01-21T16:03:21.899" v="8223" actId="478"/>
      <pc:docMkLst>
        <pc:docMk/>
      </pc:docMkLst>
      <pc:sldChg chg="modSp mod">
        <pc:chgData name="Baidya, Saurav" userId="5d29e92d-9a6f-49d8-8da9-9efd02376e7c" providerId="ADAL" clId="{EBFF58EC-C467-4DBD-A1A2-9C7BF3B30ED2}" dt="2025-01-21T15:12:31.651" v="7586" actId="20577"/>
        <pc:sldMkLst>
          <pc:docMk/>
          <pc:sldMk cId="305152842" sldId="257"/>
        </pc:sldMkLst>
        <pc:graphicFrameChg chg="mod modGraphic">
          <ac:chgData name="Baidya, Saurav" userId="5d29e92d-9a6f-49d8-8da9-9efd02376e7c" providerId="ADAL" clId="{EBFF58EC-C467-4DBD-A1A2-9C7BF3B30ED2}" dt="2025-01-21T15:12:31.651" v="7586" actId="20577"/>
          <ac:graphicFrameMkLst>
            <pc:docMk/>
            <pc:sldMk cId="305152842" sldId="257"/>
            <ac:graphicFrameMk id="7" creationId="{1D1182B0-50F9-9E7D-6F87-E067EFA9CB2C}"/>
          </ac:graphicFrameMkLst>
        </pc:graphicFrameChg>
      </pc:sldChg>
      <pc:sldChg chg="modSp mod">
        <pc:chgData name="Baidya, Saurav" userId="5d29e92d-9a6f-49d8-8da9-9efd02376e7c" providerId="ADAL" clId="{EBFF58EC-C467-4DBD-A1A2-9C7BF3B30ED2}" dt="2025-01-17T20:00:50.671" v="6511" actId="20577"/>
        <pc:sldMkLst>
          <pc:docMk/>
          <pc:sldMk cId="2340684541" sldId="270"/>
        </pc:sldMkLst>
      </pc:sldChg>
      <pc:sldChg chg="modSp modAnim">
        <pc:chgData name="Baidya, Saurav" userId="5d29e92d-9a6f-49d8-8da9-9efd02376e7c" providerId="ADAL" clId="{EBFF58EC-C467-4DBD-A1A2-9C7BF3B30ED2}" dt="2025-01-21T15:03:42.539" v="7547" actId="6549"/>
        <pc:sldMkLst>
          <pc:docMk/>
          <pc:sldMk cId="252670570" sldId="272"/>
        </pc:sldMkLst>
        <pc:spChg chg="mod">
          <ac:chgData name="Baidya, Saurav" userId="5d29e92d-9a6f-49d8-8da9-9efd02376e7c" providerId="ADAL" clId="{EBFF58EC-C467-4DBD-A1A2-9C7BF3B30ED2}" dt="2025-01-21T15:03:42.539" v="7547" actId="6549"/>
          <ac:spMkLst>
            <pc:docMk/>
            <pc:sldMk cId="252670570" sldId="272"/>
            <ac:spMk id="3" creationId="{A2BAC937-9491-1EA0-3E2A-C8B28E408B8B}"/>
          </ac:spMkLst>
        </pc:spChg>
      </pc:sldChg>
      <pc:sldChg chg="addSp modSp mod">
        <pc:chgData name="Baidya, Saurav" userId="5d29e92d-9a6f-49d8-8da9-9efd02376e7c" providerId="ADAL" clId="{EBFF58EC-C467-4DBD-A1A2-9C7BF3B30ED2}" dt="2025-01-14T10:12:40.767" v="631" actId="1076"/>
        <pc:sldMkLst>
          <pc:docMk/>
          <pc:sldMk cId="2333350473" sldId="278"/>
        </pc:sldMkLst>
      </pc:sldChg>
      <pc:sldChg chg="addSp delSp modSp mod modAnim">
        <pc:chgData name="Baidya, Saurav" userId="5d29e92d-9a6f-49d8-8da9-9efd02376e7c" providerId="ADAL" clId="{EBFF58EC-C467-4DBD-A1A2-9C7BF3B30ED2}" dt="2025-01-17T19:55:45.436" v="6291" actId="113"/>
        <pc:sldMkLst>
          <pc:docMk/>
          <pc:sldMk cId="4107920930" sldId="279"/>
        </pc:sldMkLst>
        <pc:spChg chg="mod">
          <ac:chgData name="Baidya, Saurav" userId="5d29e92d-9a6f-49d8-8da9-9efd02376e7c" providerId="ADAL" clId="{EBFF58EC-C467-4DBD-A1A2-9C7BF3B30ED2}" dt="2025-01-17T19:55:45.436" v="6291" actId="113"/>
          <ac:spMkLst>
            <pc:docMk/>
            <pc:sldMk cId="4107920930" sldId="279"/>
            <ac:spMk id="10" creationId="{AB091D4F-3BD0-5274-6A7C-7564EF9A32A7}"/>
          </ac:spMkLst>
        </pc:spChg>
      </pc:sldChg>
      <pc:sldChg chg="addSp delSp modSp del mod">
        <pc:chgData name="Baidya, Saurav" userId="5d29e92d-9a6f-49d8-8da9-9efd02376e7c" providerId="ADAL" clId="{EBFF58EC-C467-4DBD-A1A2-9C7BF3B30ED2}" dt="2025-01-21T15:03:59.750" v="7549" actId="47"/>
        <pc:sldMkLst>
          <pc:docMk/>
          <pc:sldMk cId="1011536558" sldId="282"/>
        </pc:sldMkLst>
        <pc:spChg chg="add mod">
          <ac:chgData name="Baidya, Saurav" userId="5d29e92d-9a6f-49d8-8da9-9efd02376e7c" providerId="ADAL" clId="{EBFF58EC-C467-4DBD-A1A2-9C7BF3B30ED2}" dt="2025-01-21T15:02:57.221" v="7538" actId="21"/>
          <ac:spMkLst>
            <pc:docMk/>
            <pc:sldMk cId="1011536558" sldId="282"/>
            <ac:spMk id="3" creationId="{24A9639B-EBF6-3371-1DC3-B75379FDE184}"/>
          </ac:spMkLst>
        </pc:spChg>
      </pc:sldChg>
      <pc:sldChg chg="addSp delSp modSp mod modCm">
        <pc:chgData name="Baidya, Saurav" userId="5d29e92d-9a6f-49d8-8da9-9efd02376e7c" providerId="ADAL" clId="{EBFF58EC-C467-4DBD-A1A2-9C7BF3B30ED2}" dt="2025-01-21T14:01:05.385" v="7261" actId="20577"/>
        <pc:sldMkLst>
          <pc:docMk/>
          <pc:sldMk cId="1527124121" sldId="286"/>
        </pc:sldMkLst>
        <pc:spChg chg="add del mod">
          <ac:chgData name="Baidya, Saurav" userId="5d29e92d-9a6f-49d8-8da9-9efd02376e7c" providerId="ADAL" clId="{EBFF58EC-C467-4DBD-A1A2-9C7BF3B30ED2}" dt="2025-01-21T13:12:48.218" v="7239" actId="478"/>
          <ac:spMkLst>
            <pc:docMk/>
            <pc:sldMk cId="1527124121" sldId="286"/>
            <ac:spMk id="6" creationId="{CC05DE2C-4432-56F6-3FFD-5C23BE23E557}"/>
          </ac:spMkLst>
        </pc:spChg>
        <pc:graphicFrameChg chg="mod modGraphic">
          <ac:chgData name="Baidya, Saurav" userId="5d29e92d-9a6f-49d8-8da9-9efd02376e7c" providerId="ADAL" clId="{EBFF58EC-C467-4DBD-A1A2-9C7BF3B30ED2}" dt="2025-01-21T14:01:05.385" v="7261" actId="20577"/>
          <ac:graphicFrameMkLst>
            <pc:docMk/>
            <pc:sldMk cId="1527124121" sldId="286"/>
            <ac:graphicFrameMk id="3" creationId="{9DAD1F55-45DF-35AF-05F3-4F33C34DF42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idya, Saurav" userId="5d29e92d-9a6f-49d8-8da9-9efd02376e7c" providerId="ADAL" clId="{EBFF58EC-C467-4DBD-A1A2-9C7BF3B30ED2}" dt="2025-01-15T18:47:41.280" v="2494" actId="20577"/>
              <pc2:cmMkLst xmlns:pc2="http://schemas.microsoft.com/office/powerpoint/2019/9/main/command">
                <pc:docMk/>
                <pc:sldMk cId="1527124121" sldId="286"/>
                <pc2:cmMk id="{587CEAC7-4FD0-4DDC-9B8A-7A6642398E28}"/>
              </pc2:cmMkLst>
            </pc226:cmChg>
          </p:ext>
        </pc:extLst>
      </pc:sldChg>
      <pc:sldChg chg="del">
        <pc:chgData name="Baidya, Saurav" userId="5d29e92d-9a6f-49d8-8da9-9efd02376e7c" providerId="ADAL" clId="{EBFF58EC-C467-4DBD-A1A2-9C7BF3B30ED2}" dt="2025-01-14T12:07:11.837" v="810" actId="47"/>
        <pc:sldMkLst>
          <pc:docMk/>
          <pc:sldMk cId="1719204799" sldId="287"/>
        </pc:sldMkLst>
      </pc:sldChg>
      <pc:sldChg chg="addSp delSp modSp mod">
        <pc:chgData name="Baidya, Saurav" userId="5d29e92d-9a6f-49d8-8da9-9efd02376e7c" providerId="ADAL" clId="{EBFF58EC-C467-4DBD-A1A2-9C7BF3B30ED2}" dt="2025-01-21T16:01:34.727" v="8220" actId="478"/>
        <pc:sldMkLst>
          <pc:docMk/>
          <pc:sldMk cId="1332823266" sldId="288"/>
        </pc:sldMkLst>
        <pc:spChg chg="add del mod">
          <ac:chgData name="Baidya, Saurav" userId="5d29e92d-9a6f-49d8-8da9-9efd02376e7c" providerId="ADAL" clId="{EBFF58EC-C467-4DBD-A1A2-9C7BF3B30ED2}" dt="2025-01-21T16:01:34.727" v="8220" actId="478"/>
          <ac:spMkLst>
            <pc:docMk/>
            <pc:sldMk cId="1332823266" sldId="288"/>
            <ac:spMk id="6" creationId="{C35AC79E-9007-759B-8107-5AD7586AA65E}"/>
          </ac:spMkLst>
        </pc:spChg>
        <pc:graphicFrameChg chg="add mod modGraphic">
          <ac:chgData name="Baidya, Saurav" userId="5d29e92d-9a6f-49d8-8da9-9efd02376e7c" providerId="ADAL" clId="{EBFF58EC-C467-4DBD-A1A2-9C7BF3B30ED2}" dt="2025-01-21T15:58:13.748" v="8219" actId="20577"/>
          <ac:graphicFrameMkLst>
            <pc:docMk/>
            <pc:sldMk cId="1332823266" sldId="288"/>
            <ac:graphicFrameMk id="3" creationId="{731431F3-5BEB-3CA4-CAF3-AEB0BE66A592}"/>
          </ac:graphicFrameMkLst>
        </pc:graphicFrameChg>
      </pc:sldChg>
      <pc:sldChg chg="modSp mod modCm">
        <pc:chgData name="Baidya, Saurav" userId="5d29e92d-9a6f-49d8-8da9-9efd02376e7c" providerId="ADAL" clId="{EBFF58EC-C467-4DBD-A1A2-9C7BF3B30ED2}" dt="2025-01-17T20:06:58.970" v="6586" actId="20577"/>
        <pc:sldMkLst>
          <pc:docMk/>
          <pc:sldMk cId="3022241252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idya, Saurav" userId="5d29e92d-9a6f-49d8-8da9-9efd02376e7c" providerId="ADAL" clId="{EBFF58EC-C467-4DBD-A1A2-9C7BF3B30ED2}" dt="2025-01-17T19:22:34.345" v="5860" actId="20577"/>
              <pc2:cmMkLst xmlns:pc2="http://schemas.microsoft.com/office/powerpoint/2019/9/main/command">
                <pc:docMk/>
                <pc:sldMk cId="3022241252" sldId="292"/>
                <pc2:cmMk id="{9B521721-D886-4747-988F-8D3D39736E2A}"/>
              </pc2:cmMkLst>
            </pc226:cmChg>
          </p:ext>
        </pc:extLst>
      </pc:sldChg>
      <pc:sldChg chg="modSp mod">
        <pc:chgData name="Baidya, Saurav" userId="5d29e92d-9a6f-49d8-8da9-9efd02376e7c" providerId="ADAL" clId="{EBFF58EC-C467-4DBD-A1A2-9C7BF3B30ED2}" dt="2025-01-17T20:07:23.217" v="6598" actId="20577"/>
        <pc:sldMkLst>
          <pc:docMk/>
          <pc:sldMk cId="3041535983" sldId="293"/>
        </pc:sldMkLst>
      </pc:sldChg>
      <pc:sldChg chg="modSp del mod">
        <pc:chgData name="Baidya, Saurav" userId="5d29e92d-9a6f-49d8-8da9-9efd02376e7c" providerId="ADAL" clId="{EBFF58EC-C467-4DBD-A1A2-9C7BF3B30ED2}" dt="2025-01-16T15:25:40.578" v="5023" actId="47"/>
        <pc:sldMkLst>
          <pc:docMk/>
          <pc:sldMk cId="1945489291" sldId="295"/>
        </pc:sldMkLst>
      </pc:sldChg>
      <pc:sldChg chg="del">
        <pc:chgData name="Baidya, Saurav" userId="5d29e92d-9a6f-49d8-8da9-9efd02376e7c" providerId="ADAL" clId="{EBFF58EC-C467-4DBD-A1A2-9C7BF3B30ED2}" dt="2025-01-16T15:48:40.769" v="5697" actId="47"/>
        <pc:sldMkLst>
          <pc:docMk/>
          <pc:sldMk cId="2635287192" sldId="296"/>
        </pc:sldMkLst>
      </pc:sldChg>
      <pc:sldChg chg="modSp mod ord">
        <pc:chgData name="Baidya, Saurav" userId="5d29e92d-9a6f-49d8-8da9-9efd02376e7c" providerId="ADAL" clId="{EBFF58EC-C467-4DBD-A1A2-9C7BF3B30ED2}" dt="2025-01-21T15:04:26.621" v="7568" actId="14100"/>
        <pc:sldMkLst>
          <pc:docMk/>
          <pc:sldMk cId="1589163503" sldId="297"/>
        </pc:sldMkLst>
        <pc:spChg chg="mod">
          <ac:chgData name="Baidya, Saurav" userId="5d29e92d-9a6f-49d8-8da9-9efd02376e7c" providerId="ADAL" clId="{EBFF58EC-C467-4DBD-A1A2-9C7BF3B30ED2}" dt="2025-01-21T15:04:26.621" v="7568" actId="14100"/>
          <ac:spMkLst>
            <pc:docMk/>
            <pc:sldMk cId="1589163503" sldId="297"/>
            <ac:spMk id="2" creationId="{9C9F2416-1A22-474E-9D3D-27EEDD77019B}"/>
          </ac:spMkLst>
        </pc:spChg>
      </pc:sldChg>
      <pc:sldChg chg="del">
        <pc:chgData name="Baidya, Saurav" userId="5d29e92d-9a6f-49d8-8da9-9efd02376e7c" providerId="ADAL" clId="{EBFF58EC-C467-4DBD-A1A2-9C7BF3B30ED2}" dt="2025-01-14T10:30:53.832" v="653" actId="47"/>
        <pc:sldMkLst>
          <pc:docMk/>
          <pc:sldMk cId="4035197293" sldId="298"/>
        </pc:sldMkLst>
      </pc:sldChg>
      <pc:sldChg chg="modSp del mod">
        <pc:chgData name="Baidya, Saurav" userId="5d29e92d-9a6f-49d8-8da9-9efd02376e7c" providerId="ADAL" clId="{EBFF58EC-C467-4DBD-A1A2-9C7BF3B30ED2}" dt="2025-01-21T14:58:46.932" v="7476" actId="47"/>
        <pc:sldMkLst>
          <pc:docMk/>
          <pc:sldMk cId="670019548" sldId="300"/>
        </pc:sldMkLst>
      </pc:sldChg>
      <pc:sldChg chg="addSp modSp mod">
        <pc:chgData name="Baidya, Saurav" userId="5d29e92d-9a6f-49d8-8da9-9efd02376e7c" providerId="ADAL" clId="{EBFF58EC-C467-4DBD-A1A2-9C7BF3B30ED2}" dt="2025-01-21T14:57:43.752" v="7472" actId="20577"/>
        <pc:sldMkLst>
          <pc:docMk/>
          <pc:sldMk cId="4031126508" sldId="307"/>
        </pc:sldMkLst>
        <pc:spChg chg="add mod">
          <ac:chgData name="Baidya, Saurav" userId="5d29e92d-9a6f-49d8-8da9-9efd02376e7c" providerId="ADAL" clId="{EBFF58EC-C467-4DBD-A1A2-9C7BF3B30ED2}" dt="2025-01-21T14:57:43.752" v="7472" actId="20577"/>
          <ac:spMkLst>
            <pc:docMk/>
            <pc:sldMk cId="4031126508" sldId="307"/>
            <ac:spMk id="3" creationId="{529E7BA9-6068-FF14-4041-CED9D3E39D3F}"/>
          </ac:spMkLst>
        </pc:spChg>
      </pc:sldChg>
      <pc:sldChg chg="addSp modSp">
        <pc:chgData name="Baidya, Saurav" userId="5d29e92d-9a6f-49d8-8da9-9efd02376e7c" providerId="ADAL" clId="{EBFF58EC-C467-4DBD-A1A2-9C7BF3B30ED2}" dt="2025-01-21T14:57:50.047" v="7473"/>
        <pc:sldMkLst>
          <pc:docMk/>
          <pc:sldMk cId="3365195384" sldId="308"/>
        </pc:sldMkLst>
        <pc:spChg chg="add mod">
          <ac:chgData name="Baidya, Saurav" userId="5d29e92d-9a6f-49d8-8da9-9efd02376e7c" providerId="ADAL" clId="{EBFF58EC-C467-4DBD-A1A2-9C7BF3B30ED2}" dt="2025-01-21T14:57:50.047" v="7473"/>
          <ac:spMkLst>
            <pc:docMk/>
            <pc:sldMk cId="3365195384" sldId="308"/>
            <ac:spMk id="3" creationId="{04C193E5-372D-A1B6-E139-0836BB7FC256}"/>
          </ac:spMkLst>
        </pc:spChg>
      </pc:sldChg>
      <pc:sldChg chg="addSp modSp">
        <pc:chgData name="Baidya, Saurav" userId="5d29e92d-9a6f-49d8-8da9-9efd02376e7c" providerId="ADAL" clId="{EBFF58EC-C467-4DBD-A1A2-9C7BF3B30ED2}" dt="2025-01-21T14:57:53.146" v="7474"/>
        <pc:sldMkLst>
          <pc:docMk/>
          <pc:sldMk cId="3859995152" sldId="309"/>
        </pc:sldMkLst>
        <pc:spChg chg="add mod">
          <ac:chgData name="Baidya, Saurav" userId="5d29e92d-9a6f-49d8-8da9-9efd02376e7c" providerId="ADAL" clId="{EBFF58EC-C467-4DBD-A1A2-9C7BF3B30ED2}" dt="2025-01-21T14:57:53.146" v="7474"/>
          <ac:spMkLst>
            <pc:docMk/>
            <pc:sldMk cId="3859995152" sldId="309"/>
            <ac:spMk id="3" creationId="{933B3AAF-8298-D8E1-5C93-B05766558025}"/>
          </ac:spMkLst>
        </pc:spChg>
      </pc:sldChg>
      <pc:sldChg chg="modSp mod">
        <pc:chgData name="Baidya, Saurav" userId="5d29e92d-9a6f-49d8-8da9-9efd02376e7c" providerId="ADAL" clId="{EBFF58EC-C467-4DBD-A1A2-9C7BF3B30ED2}" dt="2025-01-17T20:02:40.685" v="6553" actId="207"/>
        <pc:sldMkLst>
          <pc:docMk/>
          <pc:sldMk cId="4125917676" sldId="312"/>
        </pc:sldMkLst>
      </pc:sldChg>
      <pc:sldChg chg="modSp mod modAnim">
        <pc:chgData name="Baidya, Saurav" userId="5d29e92d-9a6f-49d8-8da9-9efd02376e7c" providerId="ADAL" clId="{EBFF58EC-C467-4DBD-A1A2-9C7BF3B30ED2}" dt="2025-01-21T14:52:20.105" v="7333" actId="6549"/>
        <pc:sldMkLst>
          <pc:docMk/>
          <pc:sldMk cId="2488242981" sldId="313"/>
        </pc:sldMkLst>
        <pc:spChg chg="mod">
          <ac:chgData name="Baidya, Saurav" userId="5d29e92d-9a6f-49d8-8da9-9efd02376e7c" providerId="ADAL" clId="{EBFF58EC-C467-4DBD-A1A2-9C7BF3B30ED2}" dt="2025-01-21T14:52:12.723" v="7332" actId="20577"/>
          <ac:spMkLst>
            <pc:docMk/>
            <pc:sldMk cId="2488242981" sldId="313"/>
            <ac:spMk id="2" creationId="{3FF4F07E-D1D8-A294-B547-6F899C8C7ED8}"/>
          </ac:spMkLst>
        </pc:spChg>
        <pc:spChg chg="mod">
          <ac:chgData name="Baidya, Saurav" userId="5d29e92d-9a6f-49d8-8da9-9efd02376e7c" providerId="ADAL" clId="{EBFF58EC-C467-4DBD-A1A2-9C7BF3B30ED2}" dt="2025-01-21T14:52:20.105" v="7333" actId="6549"/>
          <ac:spMkLst>
            <pc:docMk/>
            <pc:sldMk cId="2488242981" sldId="313"/>
            <ac:spMk id="10" creationId="{AB091D4F-3BD0-5274-6A7C-7564EF9A32A7}"/>
          </ac:spMkLst>
        </pc:spChg>
      </pc:sldChg>
      <pc:sldChg chg="addSp modSp mod ord">
        <pc:chgData name="Baidya, Saurav" userId="5d29e92d-9a6f-49d8-8da9-9efd02376e7c" providerId="ADAL" clId="{EBFF58EC-C467-4DBD-A1A2-9C7BF3B30ED2}" dt="2025-01-17T19:32:48.384" v="5889"/>
        <pc:sldMkLst>
          <pc:docMk/>
          <pc:sldMk cId="350624708" sldId="314"/>
        </pc:sldMkLst>
        <pc:spChg chg="mod">
          <ac:chgData name="Baidya, Saurav" userId="5d29e92d-9a6f-49d8-8da9-9efd02376e7c" providerId="ADAL" clId="{EBFF58EC-C467-4DBD-A1A2-9C7BF3B30ED2}" dt="2025-01-17T19:32:48.384" v="5889"/>
          <ac:spMkLst>
            <pc:docMk/>
            <pc:sldMk cId="350624708" sldId="314"/>
            <ac:spMk id="2" creationId="{3FF4F07E-D1D8-A294-B547-6F899C8C7ED8}"/>
          </ac:spMkLst>
        </pc:spChg>
        <pc:spChg chg="mod">
          <ac:chgData name="Baidya, Saurav" userId="5d29e92d-9a6f-49d8-8da9-9efd02376e7c" providerId="ADAL" clId="{EBFF58EC-C467-4DBD-A1A2-9C7BF3B30ED2}" dt="2025-01-16T14:53:04.479" v="2963" actId="1076"/>
          <ac:spMkLst>
            <pc:docMk/>
            <pc:sldMk cId="350624708" sldId="314"/>
            <ac:spMk id="6" creationId="{CD4E71B2-756C-72FC-8C62-9531620395EF}"/>
          </ac:spMkLst>
        </pc:spChg>
        <pc:spChg chg="add mod">
          <ac:chgData name="Baidya, Saurav" userId="5d29e92d-9a6f-49d8-8da9-9efd02376e7c" providerId="ADAL" clId="{EBFF58EC-C467-4DBD-A1A2-9C7BF3B30ED2}" dt="2025-01-16T14:57:27.669" v="3010" actId="20577"/>
          <ac:spMkLst>
            <pc:docMk/>
            <pc:sldMk cId="350624708" sldId="314"/>
            <ac:spMk id="8" creationId="{0AF30FE1-FA76-03D0-9AF1-8574965BEBC3}"/>
          </ac:spMkLst>
        </pc:spChg>
        <pc:graphicFrameChg chg="mod modGraphic">
          <ac:chgData name="Baidya, Saurav" userId="5d29e92d-9a6f-49d8-8da9-9efd02376e7c" providerId="ADAL" clId="{EBFF58EC-C467-4DBD-A1A2-9C7BF3B30ED2}" dt="2025-01-16T15:23:26.024" v="5021" actId="113"/>
          <ac:graphicFrameMkLst>
            <pc:docMk/>
            <pc:sldMk cId="350624708" sldId="314"/>
            <ac:graphicFrameMk id="5" creationId="{04C110D3-E645-1F37-9132-31FAE20869A0}"/>
          </ac:graphicFrameMkLst>
        </pc:graphicFrameChg>
      </pc:sldChg>
      <pc:sldChg chg="modSp mod">
        <pc:chgData name="Baidya, Saurav" userId="5d29e92d-9a6f-49d8-8da9-9efd02376e7c" providerId="ADAL" clId="{EBFF58EC-C467-4DBD-A1A2-9C7BF3B30ED2}" dt="2025-01-14T10:31:04.999" v="667" actId="20577"/>
        <pc:sldMkLst>
          <pc:docMk/>
          <pc:sldMk cId="2092798768" sldId="317"/>
        </pc:sldMkLst>
      </pc:sldChg>
      <pc:sldChg chg="modSp mod">
        <pc:chgData name="Baidya, Saurav" userId="5d29e92d-9a6f-49d8-8da9-9efd02376e7c" providerId="ADAL" clId="{EBFF58EC-C467-4DBD-A1A2-9C7BF3B30ED2}" dt="2025-01-14T10:31:18.882" v="673" actId="20577"/>
        <pc:sldMkLst>
          <pc:docMk/>
          <pc:sldMk cId="908593922" sldId="318"/>
        </pc:sldMkLst>
      </pc:sldChg>
      <pc:sldChg chg="modSp mod">
        <pc:chgData name="Baidya, Saurav" userId="5d29e92d-9a6f-49d8-8da9-9efd02376e7c" providerId="ADAL" clId="{EBFF58EC-C467-4DBD-A1A2-9C7BF3B30ED2}" dt="2025-01-14T12:05:46.702" v="805" actId="20577"/>
        <pc:sldMkLst>
          <pc:docMk/>
          <pc:sldMk cId="1812611942" sldId="319"/>
        </pc:sldMkLst>
      </pc:sldChg>
      <pc:sldChg chg="addSp modSp mod modAnim">
        <pc:chgData name="Baidya, Saurav" userId="5d29e92d-9a6f-49d8-8da9-9efd02376e7c" providerId="ADAL" clId="{EBFF58EC-C467-4DBD-A1A2-9C7BF3B30ED2}" dt="2025-01-21T15:28:22.278" v="7918" actId="1076"/>
        <pc:sldMkLst>
          <pc:docMk/>
          <pc:sldMk cId="2271911953" sldId="320"/>
        </pc:sldMkLst>
        <pc:spChg chg="mod">
          <ac:chgData name="Baidya, Saurav" userId="5d29e92d-9a6f-49d8-8da9-9efd02376e7c" providerId="ADAL" clId="{EBFF58EC-C467-4DBD-A1A2-9C7BF3B30ED2}" dt="2025-01-16T15:26:31.342" v="5052" actId="20577"/>
          <ac:spMkLst>
            <pc:docMk/>
            <pc:sldMk cId="2271911953" sldId="320"/>
            <ac:spMk id="2" creationId="{3FF4F07E-D1D8-A294-B547-6F899C8C7ED8}"/>
          </ac:spMkLst>
        </pc:spChg>
        <pc:spChg chg="mod">
          <ac:chgData name="Baidya, Saurav" userId="5d29e92d-9a6f-49d8-8da9-9efd02376e7c" providerId="ADAL" clId="{EBFF58EC-C467-4DBD-A1A2-9C7BF3B30ED2}" dt="2025-01-21T15:02:01.875" v="7533" actId="21"/>
          <ac:spMkLst>
            <pc:docMk/>
            <pc:sldMk cId="2271911953" sldId="320"/>
            <ac:spMk id="3" creationId="{A2BAC937-9491-1EA0-3E2A-C8B28E408B8B}"/>
          </ac:spMkLst>
        </pc:spChg>
        <pc:spChg chg="add mod">
          <ac:chgData name="Baidya, Saurav" userId="5d29e92d-9a6f-49d8-8da9-9efd02376e7c" providerId="ADAL" clId="{EBFF58EC-C467-4DBD-A1A2-9C7BF3B30ED2}" dt="2025-01-21T15:28:22.278" v="7918" actId="1076"/>
          <ac:spMkLst>
            <pc:docMk/>
            <pc:sldMk cId="2271911953" sldId="320"/>
            <ac:spMk id="5" creationId="{DE3A9A58-726A-D607-5BB6-639490093AEA}"/>
          </ac:spMkLst>
        </pc:spChg>
      </pc:sldChg>
      <pc:sldChg chg="modSp del mod">
        <pc:chgData name="Baidya, Saurav" userId="5d29e92d-9a6f-49d8-8da9-9efd02376e7c" providerId="ADAL" clId="{EBFF58EC-C467-4DBD-A1A2-9C7BF3B30ED2}" dt="2025-01-21T14:58:48.204" v="7477" actId="47"/>
        <pc:sldMkLst>
          <pc:docMk/>
          <pc:sldMk cId="2490154851" sldId="323"/>
        </pc:sldMkLst>
      </pc:sldChg>
      <pc:sldChg chg="del">
        <pc:chgData name="Baidya, Saurav" userId="5d29e92d-9a6f-49d8-8da9-9efd02376e7c" providerId="ADAL" clId="{EBFF58EC-C467-4DBD-A1A2-9C7BF3B30ED2}" dt="2025-01-14T10:30:53.832" v="653" actId="47"/>
        <pc:sldMkLst>
          <pc:docMk/>
          <pc:sldMk cId="1503062716" sldId="324"/>
        </pc:sldMkLst>
      </pc:sldChg>
      <pc:sldChg chg="del">
        <pc:chgData name="Baidya, Saurav" userId="5d29e92d-9a6f-49d8-8da9-9efd02376e7c" providerId="ADAL" clId="{EBFF58EC-C467-4DBD-A1A2-9C7BF3B30ED2}" dt="2025-01-14T09:40:58.954" v="360" actId="2696"/>
        <pc:sldMkLst>
          <pc:docMk/>
          <pc:sldMk cId="368232054" sldId="327"/>
        </pc:sldMkLst>
      </pc:sldChg>
      <pc:sldChg chg="modSp del mod">
        <pc:chgData name="Baidya, Saurav" userId="5d29e92d-9a6f-49d8-8da9-9efd02376e7c" providerId="ADAL" clId="{EBFF58EC-C467-4DBD-A1A2-9C7BF3B30ED2}" dt="2025-01-21T14:58:44.216" v="7475" actId="47"/>
        <pc:sldMkLst>
          <pc:docMk/>
          <pc:sldMk cId="2574126522" sldId="329"/>
        </pc:sldMkLst>
      </pc:sldChg>
      <pc:sldChg chg="modSp mod">
        <pc:chgData name="Baidya, Saurav" userId="5d29e92d-9a6f-49d8-8da9-9efd02376e7c" providerId="ADAL" clId="{EBFF58EC-C467-4DBD-A1A2-9C7BF3B30ED2}" dt="2025-01-17T20:07:08.865" v="6590" actId="20577"/>
        <pc:sldMkLst>
          <pc:docMk/>
          <pc:sldMk cId="3202505908" sldId="330"/>
        </pc:sldMkLst>
      </pc:sldChg>
      <pc:sldChg chg="addSp modSp mod">
        <pc:chgData name="Baidya, Saurav" userId="5d29e92d-9a6f-49d8-8da9-9efd02376e7c" providerId="ADAL" clId="{EBFF58EC-C467-4DBD-A1A2-9C7BF3B30ED2}" dt="2025-01-14T11:18:19.435" v="721" actId="1076"/>
        <pc:sldMkLst>
          <pc:docMk/>
          <pc:sldMk cId="1117354333" sldId="331"/>
        </pc:sldMkLst>
      </pc:sldChg>
      <pc:sldChg chg="addSp delSp modSp mod">
        <pc:chgData name="Baidya, Saurav" userId="5d29e92d-9a6f-49d8-8da9-9efd02376e7c" providerId="ADAL" clId="{EBFF58EC-C467-4DBD-A1A2-9C7BF3B30ED2}" dt="2025-01-21T16:03:21.899" v="8223" actId="478"/>
        <pc:sldMkLst>
          <pc:docMk/>
          <pc:sldMk cId="3028010143" sldId="332"/>
        </pc:sldMkLst>
        <pc:spChg chg="add del mod">
          <ac:chgData name="Baidya, Saurav" userId="5d29e92d-9a6f-49d8-8da9-9efd02376e7c" providerId="ADAL" clId="{EBFF58EC-C467-4DBD-A1A2-9C7BF3B30ED2}" dt="2025-01-21T16:03:21.899" v="8223" actId="478"/>
          <ac:spMkLst>
            <pc:docMk/>
            <pc:sldMk cId="3028010143" sldId="332"/>
            <ac:spMk id="10" creationId="{A7C1CCC2-FBF4-57BC-37DB-C031854C9094}"/>
          </ac:spMkLst>
        </pc:spChg>
      </pc:sldChg>
      <pc:sldChg chg="del">
        <pc:chgData name="Baidya, Saurav" userId="5d29e92d-9a6f-49d8-8da9-9efd02376e7c" providerId="ADAL" clId="{EBFF58EC-C467-4DBD-A1A2-9C7BF3B30ED2}" dt="2025-01-16T15:48:39.180" v="5696" actId="47"/>
        <pc:sldMkLst>
          <pc:docMk/>
          <pc:sldMk cId="1105856751" sldId="333"/>
        </pc:sldMkLst>
      </pc:sldChg>
      <pc:sldChg chg="modSp mod">
        <pc:chgData name="Baidya, Saurav" userId="5d29e92d-9a6f-49d8-8da9-9efd02376e7c" providerId="ADAL" clId="{EBFF58EC-C467-4DBD-A1A2-9C7BF3B30ED2}" dt="2025-01-14T12:35:42.515" v="2006" actId="14"/>
        <pc:sldMkLst>
          <pc:docMk/>
          <pc:sldMk cId="563174181" sldId="336"/>
        </pc:sldMkLst>
      </pc:sldChg>
      <pc:sldChg chg="addSp modSp add mod">
        <pc:chgData name="Baidya, Saurav" userId="5d29e92d-9a6f-49d8-8da9-9efd02376e7c" providerId="ADAL" clId="{EBFF58EC-C467-4DBD-A1A2-9C7BF3B30ED2}" dt="2025-01-21T15:45:01.094" v="8183" actId="20577"/>
        <pc:sldMkLst>
          <pc:docMk/>
          <pc:sldMk cId="3937002845" sldId="337"/>
        </pc:sldMkLst>
        <pc:spChg chg="mod">
          <ac:chgData name="Baidya, Saurav" userId="5d29e92d-9a6f-49d8-8da9-9efd02376e7c" providerId="ADAL" clId="{EBFF58EC-C467-4DBD-A1A2-9C7BF3B30ED2}" dt="2025-01-21T15:04:36.004" v="7584" actId="20577"/>
          <ac:spMkLst>
            <pc:docMk/>
            <pc:sldMk cId="3937002845" sldId="337"/>
            <ac:spMk id="2" creationId="{7CEB34A5-EB2D-9832-6F66-E1468125031A}"/>
          </ac:spMkLst>
        </pc:spChg>
        <pc:spChg chg="add mod">
          <ac:chgData name="Baidya, Saurav" userId="5d29e92d-9a6f-49d8-8da9-9efd02376e7c" providerId="ADAL" clId="{EBFF58EC-C467-4DBD-A1A2-9C7BF3B30ED2}" dt="2025-01-21T15:28:43.476" v="7920" actId="6549"/>
          <ac:spMkLst>
            <pc:docMk/>
            <pc:sldMk cId="3937002845" sldId="337"/>
            <ac:spMk id="3" creationId="{7CF1B762-9FAB-168B-868F-66995790085E}"/>
          </ac:spMkLst>
        </pc:spChg>
        <pc:spChg chg="mod">
          <ac:chgData name="Baidya, Saurav" userId="5d29e92d-9a6f-49d8-8da9-9efd02376e7c" providerId="ADAL" clId="{EBFF58EC-C467-4DBD-A1A2-9C7BF3B30ED2}" dt="2025-01-21T15:45:01.094" v="8183" actId="20577"/>
          <ac:spMkLst>
            <pc:docMk/>
            <pc:sldMk cId="3937002845" sldId="337"/>
            <ac:spMk id="5" creationId="{F8F61199-783D-902C-303E-B2A2AA15BE8C}"/>
          </ac:spMkLst>
        </pc:spChg>
      </pc:sldChg>
      <pc:sldChg chg="modSp add mod ord">
        <pc:chgData name="Baidya, Saurav" userId="5d29e92d-9a6f-49d8-8da9-9efd02376e7c" providerId="ADAL" clId="{EBFF58EC-C467-4DBD-A1A2-9C7BF3B30ED2}" dt="2025-01-14T12:36:09.232" v="2011" actId="115"/>
        <pc:sldMkLst>
          <pc:docMk/>
          <pc:sldMk cId="3614496177" sldId="338"/>
        </pc:sldMkLst>
      </pc:sldChg>
      <pc:sldChg chg="modSp add mod">
        <pc:chgData name="Baidya, Saurav" userId="5d29e92d-9a6f-49d8-8da9-9efd02376e7c" providerId="ADAL" clId="{EBFF58EC-C467-4DBD-A1A2-9C7BF3B30ED2}" dt="2025-01-21T08:42:57.429" v="7238" actId="20577"/>
        <pc:sldMkLst>
          <pc:docMk/>
          <pc:sldMk cId="4129884861" sldId="339"/>
        </pc:sldMkLst>
        <pc:spChg chg="mod">
          <ac:chgData name="Baidya, Saurav" userId="5d29e92d-9a6f-49d8-8da9-9efd02376e7c" providerId="ADAL" clId="{EBFF58EC-C467-4DBD-A1A2-9C7BF3B30ED2}" dt="2025-01-21T08:42:57.429" v="7238" actId="20577"/>
          <ac:spMkLst>
            <pc:docMk/>
            <pc:sldMk cId="4129884861" sldId="339"/>
            <ac:spMk id="5" creationId="{575223BE-EC6B-EDA1-86BB-C59B7A38B59D}"/>
          </ac:spMkLst>
        </pc:spChg>
      </pc:sldChg>
      <pc:sldChg chg="modSp add mod">
        <pc:chgData name="Baidya, Saurav" userId="5d29e92d-9a6f-49d8-8da9-9efd02376e7c" providerId="ADAL" clId="{EBFF58EC-C467-4DBD-A1A2-9C7BF3B30ED2}" dt="2025-01-14T12:35:55.546" v="2009" actId="14"/>
        <pc:sldMkLst>
          <pc:docMk/>
          <pc:sldMk cId="3834415730" sldId="340"/>
        </pc:sldMkLst>
      </pc:sldChg>
      <pc:sldChg chg="modSp add mod">
        <pc:chgData name="Baidya, Saurav" userId="5d29e92d-9a6f-49d8-8da9-9efd02376e7c" providerId="ADAL" clId="{EBFF58EC-C467-4DBD-A1A2-9C7BF3B30ED2}" dt="2025-01-14T12:36:33.463" v="2019" actId="20577"/>
        <pc:sldMkLst>
          <pc:docMk/>
          <pc:sldMk cId="132328476" sldId="341"/>
        </pc:sldMkLst>
      </pc:sldChg>
      <pc:sldChg chg="modSp add del mod">
        <pc:chgData name="Baidya, Saurav" userId="5d29e92d-9a6f-49d8-8da9-9efd02376e7c" providerId="ADAL" clId="{EBFF58EC-C467-4DBD-A1A2-9C7BF3B30ED2}" dt="2025-01-16T15:41:41.051" v="5359" actId="47"/>
        <pc:sldMkLst>
          <pc:docMk/>
          <pc:sldMk cId="233175119" sldId="342"/>
        </pc:sldMkLst>
      </pc:sldChg>
      <pc:sldChg chg="add del">
        <pc:chgData name="Baidya, Saurav" userId="5d29e92d-9a6f-49d8-8da9-9efd02376e7c" providerId="ADAL" clId="{EBFF58EC-C467-4DBD-A1A2-9C7BF3B30ED2}" dt="2025-01-16T15:43:34.578" v="5409" actId="47"/>
        <pc:sldMkLst>
          <pc:docMk/>
          <pc:sldMk cId="2649187839" sldId="343"/>
        </pc:sldMkLst>
      </pc:sldChg>
      <pc:sldChg chg="add del">
        <pc:chgData name="Baidya, Saurav" userId="5d29e92d-9a6f-49d8-8da9-9efd02376e7c" providerId="ADAL" clId="{EBFF58EC-C467-4DBD-A1A2-9C7BF3B30ED2}" dt="2025-01-16T15:43:35.567" v="5410" actId="47"/>
        <pc:sldMkLst>
          <pc:docMk/>
          <pc:sldMk cId="3613328345" sldId="344"/>
        </pc:sldMkLst>
      </pc:sldChg>
      <pc:sldChg chg="add del">
        <pc:chgData name="Baidya, Saurav" userId="5d29e92d-9a6f-49d8-8da9-9efd02376e7c" providerId="ADAL" clId="{EBFF58EC-C467-4DBD-A1A2-9C7BF3B30ED2}" dt="2025-01-16T15:43:36.416" v="5411" actId="47"/>
        <pc:sldMkLst>
          <pc:docMk/>
          <pc:sldMk cId="1210318819" sldId="345"/>
        </pc:sldMkLst>
      </pc:sldChg>
      <pc:sldChg chg="modSp add mod">
        <pc:chgData name="Baidya, Saurav" userId="5d29e92d-9a6f-49d8-8da9-9efd02376e7c" providerId="ADAL" clId="{EBFF58EC-C467-4DBD-A1A2-9C7BF3B30ED2}" dt="2025-01-21T14:55:25.038" v="7410" actId="20577"/>
        <pc:sldMkLst>
          <pc:docMk/>
          <pc:sldMk cId="2128635316" sldId="346"/>
        </pc:sldMkLst>
        <pc:spChg chg="mod">
          <ac:chgData name="Baidya, Saurav" userId="5d29e92d-9a6f-49d8-8da9-9efd02376e7c" providerId="ADAL" clId="{EBFF58EC-C467-4DBD-A1A2-9C7BF3B30ED2}" dt="2025-01-21T14:53:12.054" v="7348" actId="6549"/>
          <ac:spMkLst>
            <pc:docMk/>
            <pc:sldMk cId="2128635316" sldId="346"/>
            <ac:spMk id="2" creationId="{E478EF74-B744-DD52-CD93-5868186A0347}"/>
          </ac:spMkLst>
        </pc:spChg>
        <pc:spChg chg="mod">
          <ac:chgData name="Baidya, Saurav" userId="5d29e92d-9a6f-49d8-8da9-9efd02376e7c" providerId="ADAL" clId="{EBFF58EC-C467-4DBD-A1A2-9C7BF3B30ED2}" dt="2025-01-21T14:54:45.919" v="7407" actId="113"/>
          <ac:spMkLst>
            <pc:docMk/>
            <pc:sldMk cId="2128635316" sldId="346"/>
            <ac:spMk id="6" creationId="{D5A12D98-403F-F065-55B2-EE173BA55842}"/>
          </ac:spMkLst>
        </pc:spChg>
        <pc:spChg chg="mod">
          <ac:chgData name="Baidya, Saurav" userId="5d29e92d-9a6f-49d8-8da9-9efd02376e7c" providerId="ADAL" clId="{EBFF58EC-C467-4DBD-A1A2-9C7BF3B30ED2}" dt="2025-01-21T14:54:42.256" v="7406" actId="113"/>
          <ac:spMkLst>
            <pc:docMk/>
            <pc:sldMk cId="2128635316" sldId="346"/>
            <ac:spMk id="7" creationId="{A656681E-10F3-447E-E935-251E528934B1}"/>
          </ac:spMkLst>
        </pc:spChg>
        <pc:graphicFrameChg chg="mod modGraphic">
          <ac:chgData name="Baidya, Saurav" userId="5d29e92d-9a6f-49d8-8da9-9efd02376e7c" providerId="ADAL" clId="{EBFF58EC-C467-4DBD-A1A2-9C7BF3B30ED2}" dt="2025-01-21T14:55:25.038" v="7410" actId="20577"/>
          <ac:graphicFrameMkLst>
            <pc:docMk/>
            <pc:sldMk cId="2128635316" sldId="346"/>
            <ac:graphicFrameMk id="5" creationId="{0534AFFF-D963-21A8-DFD5-7784D2BE269F}"/>
          </ac:graphicFrameMkLst>
        </pc:graphicFrameChg>
      </pc:sldChg>
      <pc:sldChg chg="add del">
        <pc:chgData name="Baidya, Saurav" userId="5d29e92d-9a6f-49d8-8da9-9efd02376e7c" providerId="ADAL" clId="{EBFF58EC-C467-4DBD-A1A2-9C7BF3B30ED2}" dt="2025-01-16T15:25:35.655" v="5022" actId="47"/>
        <pc:sldMkLst>
          <pc:docMk/>
          <pc:sldMk cId="2463892683" sldId="347"/>
        </pc:sldMkLst>
      </pc:sldChg>
      <pc:sldChg chg="modSp add mod">
        <pc:chgData name="Baidya, Saurav" userId="5d29e92d-9a6f-49d8-8da9-9efd02376e7c" providerId="ADAL" clId="{EBFF58EC-C467-4DBD-A1A2-9C7BF3B30ED2}" dt="2025-01-17T20:07:16.114" v="6594" actId="20577"/>
        <pc:sldMkLst>
          <pc:docMk/>
          <pc:sldMk cId="3414282036" sldId="347"/>
        </pc:sldMkLst>
      </pc:sldChg>
    </pc:docChg>
  </pc:docChgLst>
  <pc:docChgLst>
    <pc:chgData name="Baidya, Saurav" userId="5d29e92d-9a6f-49d8-8da9-9efd02376e7c" providerId="ADAL" clId="{87A808EE-5746-4F25-8179-352EC1B807D6}"/>
    <pc:docChg chg="modSld">
      <pc:chgData name="Baidya, Saurav" userId="5d29e92d-9a6f-49d8-8da9-9efd02376e7c" providerId="ADAL" clId="{87A808EE-5746-4F25-8179-352EC1B807D6}" dt="2025-01-22T08:36:54.021" v="42" actId="20577"/>
      <pc:docMkLst>
        <pc:docMk/>
      </pc:docMkLst>
      <pc:sldChg chg="modSp mod">
        <pc:chgData name="Baidya, Saurav" userId="5d29e92d-9a6f-49d8-8da9-9efd02376e7c" providerId="ADAL" clId="{87A808EE-5746-4F25-8179-352EC1B807D6}" dt="2025-01-22T08:36:54.021" v="42" actId="20577"/>
        <pc:sldMkLst>
          <pc:docMk/>
          <pc:sldMk cId="3041535983" sldId="293"/>
        </pc:sldMkLst>
        <pc:graphicFrameChg chg="modGraphic">
          <ac:chgData name="Baidya, Saurav" userId="5d29e92d-9a6f-49d8-8da9-9efd02376e7c" providerId="ADAL" clId="{87A808EE-5746-4F25-8179-352EC1B807D6}" dt="2025-01-22T08:36:54.021" v="42" actId="20577"/>
          <ac:graphicFrameMkLst>
            <pc:docMk/>
            <pc:sldMk cId="3041535983" sldId="293"/>
            <ac:graphicFrameMk id="5" creationId="{DDEF550F-C582-BE8B-8C30-3475FB01D71E}"/>
          </ac:graphicFrameMkLst>
        </pc:graphicFrameChg>
      </pc:sldChg>
      <pc:sldChg chg="modSp mod">
        <pc:chgData name="Baidya, Saurav" userId="5d29e92d-9a6f-49d8-8da9-9efd02376e7c" providerId="ADAL" clId="{87A808EE-5746-4F25-8179-352EC1B807D6}" dt="2025-01-21T17:12:02.240" v="28" actId="20577"/>
        <pc:sldMkLst>
          <pc:docMk/>
          <pc:sldMk cId="3029784137" sldId="306"/>
        </pc:sldMkLst>
        <pc:spChg chg="mod">
          <ac:chgData name="Baidya, Saurav" userId="5d29e92d-9a6f-49d8-8da9-9efd02376e7c" providerId="ADAL" clId="{87A808EE-5746-4F25-8179-352EC1B807D6}" dt="2025-01-21T17:12:02.240" v="28" actId="20577"/>
          <ac:spMkLst>
            <pc:docMk/>
            <pc:sldMk cId="3029784137" sldId="306"/>
            <ac:spMk id="2" creationId="{3FF4F07E-D1D8-A294-B547-6F899C8C7ED8}"/>
          </ac:spMkLst>
        </pc:spChg>
      </pc:sldChg>
      <pc:sldChg chg="modSp mod">
        <pc:chgData name="Baidya, Saurav" userId="5d29e92d-9a6f-49d8-8da9-9efd02376e7c" providerId="ADAL" clId="{87A808EE-5746-4F25-8179-352EC1B807D6}" dt="2025-01-21T17:11:29.385" v="19" actId="20577"/>
        <pc:sldMkLst>
          <pc:docMk/>
          <pc:sldMk cId="1812611942" sldId="319"/>
        </pc:sldMkLst>
        <pc:spChg chg="mod">
          <ac:chgData name="Baidya, Saurav" userId="5d29e92d-9a6f-49d8-8da9-9efd02376e7c" providerId="ADAL" clId="{87A808EE-5746-4F25-8179-352EC1B807D6}" dt="2025-01-21T17:11:29.385" v="19" actId="20577"/>
          <ac:spMkLst>
            <pc:docMk/>
            <pc:sldMk cId="1812611942" sldId="319"/>
            <ac:spMk id="9" creationId="{9E05DF0B-337E-4C9F-4F34-836AB06FD737}"/>
          </ac:spMkLst>
        </pc:spChg>
      </pc:sldChg>
      <pc:sldChg chg="addSp modSp">
        <pc:chgData name="Baidya, Saurav" userId="5d29e92d-9a6f-49d8-8da9-9efd02376e7c" providerId="ADAL" clId="{87A808EE-5746-4F25-8179-352EC1B807D6}" dt="2025-01-21T17:10:26.403" v="2"/>
        <pc:sldMkLst>
          <pc:docMk/>
          <pc:sldMk cId="3028010143" sldId="332"/>
        </pc:sldMkLst>
        <pc:graphicFrameChg chg="mod">
          <ac:chgData name="Baidya, Saurav" userId="5d29e92d-9a6f-49d8-8da9-9efd02376e7c" providerId="ADAL" clId="{87A808EE-5746-4F25-8179-352EC1B807D6}" dt="2025-01-21T17:10:26.403" v="2"/>
          <ac:graphicFrameMkLst>
            <pc:docMk/>
            <pc:sldMk cId="3028010143" sldId="332"/>
            <ac:graphicFrameMk id="5" creationId="{5D2E27FF-B45B-F7A3-158D-6EB7AF489892}"/>
          </ac:graphicFrameMkLst>
        </pc:graphicFrameChg>
        <pc:picChg chg="add mod">
          <ac:chgData name="Baidya, Saurav" userId="5d29e92d-9a6f-49d8-8da9-9efd02376e7c" providerId="ADAL" clId="{87A808EE-5746-4F25-8179-352EC1B807D6}" dt="2025-01-21T17:10:05.470" v="1" actId="1076"/>
          <ac:picMkLst>
            <pc:docMk/>
            <pc:sldMk cId="3028010143" sldId="332"/>
            <ac:picMk id="10" creationId="{20E167A9-52AC-D7B0-93CF-0DD9B1504187}"/>
          </ac:picMkLst>
        </pc:picChg>
      </pc:sldChg>
    </pc:docChg>
  </pc:docChgLst>
  <pc:docChgLst>
    <pc:chgData name="Baidya, Saurav" userId="5d29e92d-9a6f-49d8-8da9-9efd02376e7c" providerId="ADAL" clId="{50C9E52F-6290-4770-996D-D657FB0CA189}"/>
    <pc:docChg chg="undo custSel addSld delSld modSld sldOrd">
      <pc:chgData name="Baidya, Saurav" userId="5d29e92d-9a6f-49d8-8da9-9efd02376e7c" providerId="ADAL" clId="{50C9E52F-6290-4770-996D-D657FB0CA189}" dt="2024-10-28T13:38:34.756" v="2122" actId="400"/>
      <pc:docMkLst>
        <pc:docMk/>
      </pc:docMkLst>
      <pc:sldChg chg="modSp mod">
        <pc:chgData name="Baidya, Saurav" userId="5d29e92d-9a6f-49d8-8da9-9efd02376e7c" providerId="ADAL" clId="{50C9E52F-6290-4770-996D-D657FB0CA189}" dt="2024-10-14T09:39:06.881" v="28" actId="20577"/>
        <pc:sldMkLst>
          <pc:docMk/>
          <pc:sldMk cId="2262089739" sldId="256"/>
        </pc:sldMkLst>
      </pc:sldChg>
      <pc:sldChg chg="addSp delSp modSp mod">
        <pc:chgData name="Baidya, Saurav" userId="5d29e92d-9a6f-49d8-8da9-9efd02376e7c" providerId="ADAL" clId="{50C9E52F-6290-4770-996D-D657FB0CA189}" dt="2024-10-25T08:06:43.724" v="1896" actId="14100"/>
        <pc:sldMkLst>
          <pc:docMk/>
          <pc:sldMk cId="1450214372" sldId="262"/>
        </pc:sldMkLst>
        <pc:picChg chg="mod">
          <ac:chgData name="Baidya, Saurav" userId="5d29e92d-9a6f-49d8-8da9-9efd02376e7c" providerId="ADAL" clId="{50C9E52F-6290-4770-996D-D657FB0CA189}" dt="2024-10-25T08:06:35.364" v="1894" actId="1076"/>
          <ac:picMkLst>
            <pc:docMk/>
            <pc:sldMk cId="1450214372" sldId="262"/>
            <ac:picMk id="4" creationId="{91F547F8-FA87-2ED8-298B-7293411CDED7}"/>
          </ac:picMkLst>
        </pc:picChg>
      </pc:sldChg>
      <pc:sldChg chg="addSp delSp modSp mod">
        <pc:chgData name="Baidya, Saurav" userId="5d29e92d-9a6f-49d8-8da9-9efd02376e7c" providerId="ADAL" clId="{50C9E52F-6290-4770-996D-D657FB0CA189}" dt="2024-10-23T08:19:33.351" v="219" actId="207"/>
        <pc:sldMkLst>
          <pc:docMk/>
          <pc:sldMk cId="2340684541" sldId="270"/>
        </pc:sldMkLst>
      </pc:sldChg>
      <pc:sldChg chg="addSp delSp modSp mod modAnim">
        <pc:chgData name="Baidya, Saurav" userId="5d29e92d-9a6f-49d8-8da9-9efd02376e7c" providerId="ADAL" clId="{50C9E52F-6290-4770-996D-D657FB0CA189}" dt="2024-10-23T09:02:11.913" v="1141" actId="20577"/>
        <pc:sldMkLst>
          <pc:docMk/>
          <pc:sldMk cId="252670570" sldId="272"/>
        </pc:sldMkLst>
      </pc:sldChg>
      <pc:sldChg chg="addSp delSp modSp mod">
        <pc:chgData name="Baidya, Saurav" userId="5d29e92d-9a6f-49d8-8da9-9efd02376e7c" providerId="ADAL" clId="{50C9E52F-6290-4770-996D-D657FB0CA189}" dt="2024-10-24T12:47:42.133" v="1862" actId="1076"/>
        <pc:sldMkLst>
          <pc:docMk/>
          <pc:sldMk cId="2333350473" sldId="278"/>
        </pc:sldMkLst>
      </pc:sldChg>
      <pc:sldChg chg="modSp">
        <pc:chgData name="Baidya, Saurav" userId="5d29e92d-9a6f-49d8-8da9-9efd02376e7c" providerId="ADAL" clId="{50C9E52F-6290-4770-996D-D657FB0CA189}" dt="2024-10-23T08:58:37.488" v="1088" actId="207"/>
        <pc:sldMkLst>
          <pc:docMk/>
          <pc:sldMk cId="4107920930" sldId="279"/>
        </pc:sldMkLst>
      </pc:sldChg>
      <pc:sldChg chg="addSp delSp modSp mod">
        <pc:chgData name="Baidya, Saurav" userId="5d29e92d-9a6f-49d8-8da9-9efd02376e7c" providerId="ADAL" clId="{50C9E52F-6290-4770-996D-D657FB0CA189}" dt="2024-10-28T13:38:20.907" v="2118" actId="400"/>
        <pc:sldMkLst>
          <pc:docMk/>
          <pc:sldMk cId="1011536558" sldId="282"/>
        </pc:sldMkLst>
      </pc:sldChg>
      <pc:sldChg chg="addSp delSp modSp mod">
        <pc:chgData name="Baidya, Saurav" userId="5d29e92d-9a6f-49d8-8da9-9efd02376e7c" providerId="ADAL" clId="{50C9E52F-6290-4770-996D-D657FB0CA189}" dt="2024-10-23T09:54:25.401" v="1265" actId="478"/>
        <pc:sldMkLst>
          <pc:docMk/>
          <pc:sldMk cId="1527124121" sldId="286"/>
        </pc:sldMkLst>
      </pc:sldChg>
      <pc:sldChg chg="addSp delSp modSp mod">
        <pc:chgData name="Baidya, Saurav" userId="5d29e92d-9a6f-49d8-8da9-9efd02376e7c" providerId="ADAL" clId="{50C9E52F-6290-4770-996D-D657FB0CA189}" dt="2024-10-23T10:43:30.510" v="1762" actId="20577"/>
        <pc:sldMkLst>
          <pc:docMk/>
          <pc:sldMk cId="1332823266" sldId="288"/>
        </pc:sldMkLst>
      </pc:sldChg>
      <pc:sldChg chg="addSp delSp modSp mod">
        <pc:chgData name="Baidya, Saurav" userId="5d29e92d-9a6f-49d8-8da9-9efd02376e7c" providerId="ADAL" clId="{50C9E52F-6290-4770-996D-D657FB0CA189}" dt="2024-10-23T09:55:42.627" v="1272" actId="2165"/>
        <pc:sldMkLst>
          <pc:docMk/>
          <pc:sldMk cId="3022241252" sldId="292"/>
        </pc:sldMkLst>
      </pc:sldChg>
      <pc:sldChg chg="addSp delSp modSp mod">
        <pc:chgData name="Baidya, Saurav" userId="5d29e92d-9a6f-49d8-8da9-9efd02376e7c" providerId="ADAL" clId="{50C9E52F-6290-4770-996D-D657FB0CA189}" dt="2024-10-23T09:57:44.229" v="1281" actId="2165"/>
        <pc:sldMkLst>
          <pc:docMk/>
          <pc:sldMk cId="3041535983" sldId="293"/>
        </pc:sldMkLst>
      </pc:sldChg>
      <pc:sldChg chg="addSp delSp modSp mod">
        <pc:chgData name="Baidya, Saurav" userId="5d29e92d-9a6f-49d8-8da9-9efd02376e7c" providerId="ADAL" clId="{50C9E52F-6290-4770-996D-D657FB0CA189}" dt="2024-10-23T08:59:37.188" v="1097" actId="478"/>
        <pc:sldMkLst>
          <pc:docMk/>
          <pc:sldMk cId="1945489291" sldId="295"/>
        </pc:sldMkLst>
      </pc:sldChg>
      <pc:sldChg chg="addSp delSp modSp mod">
        <pc:chgData name="Baidya, Saurav" userId="5d29e92d-9a6f-49d8-8da9-9efd02376e7c" providerId="ADAL" clId="{50C9E52F-6290-4770-996D-D657FB0CA189}" dt="2024-10-23T12:09:25.363" v="1813" actId="14734"/>
        <pc:sldMkLst>
          <pc:docMk/>
          <pc:sldMk cId="2635287192" sldId="296"/>
        </pc:sldMkLst>
      </pc:sldChg>
      <pc:sldChg chg="addSp delSp modSp mod">
        <pc:chgData name="Baidya, Saurav" userId="5d29e92d-9a6f-49d8-8da9-9efd02376e7c" providerId="ADAL" clId="{50C9E52F-6290-4770-996D-D657FB0CA189}" dt="2024-10-23T12:11:01.590" v="1815" actId="6549"/>
        <pc:sldMkLst>
          <pc:docMk/>
          <pc:sldMk cId="4035197293" sldId="298"/>
        </pc:sldMkLst>
      </pc:sldChg>
      <pc:sldChg chg="addSp delSp modSp mod ord">
        <pc:chgData name="Baidya, Saurav" userId="5d29e92d-9a6f-49d8-8da9-9efd02376e7c" providerId="ADAL" clId="{50C9E52F-6290-4770-996D-D657FB0CA189}" dt="2024-10-23T09:09:39.711" v="1241" actId="20577"/>
        <pc:sldMkLst>
          <pc:docMk/>
          <pc:sldMk cId="670019548" sldId="300"/>
        </pc:sldMkLst>
      </pc:sldChg>
      <pc:sldChg chg="modSp mod">
        <pc:chgData name="Baidya, Saurav" userId="5d29e92d-9a6f-49d8-8da9-9efd02376e7c" providerId="ADAL" clId="{50C9E52F-6290-4770-996D-D657FB0CA189}" dt="2024-10-23T08:21:51.308" v="227" actId="6549"/>
        <pc:sldMkLst>
          <pc:docMk/>
          <pc:sldMk cId="4125917676" sldId="312"/>
        </pc:sldMkLst>
      </pc:sldChg>
      <pc:sldChg chg="modSp">
        <pc:chgData name="Baidya, Saurav" userId="5d29e92d-9a6f-49d8-8da9-9efd02376e7c" providerId="ADAL" clId="{50C9E52F-6290-4770-996D-D657FB0CA189}" dt="2024-10-23T08:58:48.544" v="1089" actId="207"/>
        <pc:sldMkLst>
          <pc:docMk/>
          <pc:sldMk cId="2488242981" sldId="313"/>
        </pc:sldMkLst>
      </pc:sldChg>
      <pc:sldChg chg="addSp delSp modSp mod">
        <pc:chgData name="Baidya, Saurav" userId="5d29e92d-9a6f-49d8-8da9-9efd02376e7c" providerId="ADAL" clId="{50C9E52F-6290-4770-996D-D657FB0CA189}" dt="2024-10-23T08:58:56.503" v="1090" actId="207"/>
        <pc:sldMkLst>
          <pc:docMk/>
          <pc:sldMk cId="350624708" sldId="314"/>
        </pc:sldMkLst>
      </pc:sldChg>
      <pc:sldChg chg="modSp mod">
        <pc:chgData name="Baidya, Saurav" userId="5d29e92d-9a6f-49d8-8da9-9efd02376e7c" providerId="ADAL" clId="{50C9E52F-6290-4770-996D-D657FB0CA189}" dt="2024-10-23T08:22:15.953" v="228" actId="207"/>
        <pc:sldMkLst>
          <pc:docMk/>
          <pc:sldMk cId="1694880610" sldId="316"/>
        </pc:sldMkLst>
      </pc:sldChg>
      <pc:sldChg chg="addSp delSp modSp mod modClrScheme chgLayout">
        <pc:chgData name="Baidya, Saurav" userId="5d29e92d-9a6f-49d8-8da9-9efd02376e7c" providerId="ADAL" clId="{50C9E52F-6290-4770-996D-D657FB0CA189}" dt="2024-10-25T08:16:00.703" v="1932" actId="14100"/>
        <pc:sldMkLst>
          <pc:docMk/>
          <pc:sldMk cId="2092798768" sldId="317"/>
        </pc:sldMkLst>
      </pc:sldChg>
      <pc:sldChg chg="addSp delSp modSp mod">
        <pc:chgData name="Baidya, Saurav" userId="5d29e92d-9a6f-49d8-8da9-9efd02376e7c" providerId="ADAL" clId="{50C9E52F-6290-4770-996D-D657FB0CA189}" dt="2024-10-25T08:15:18.557" v="1923" actId="14100"/>
        <pc:sldMkLst>
          <pc:docMk/>
          <pc:sldMk cId="908593922" sldId="318"/>
        </pc:sldMkLst>
      </pc:sldChg>
      <pc:sldChg chg="addSp delSp modSp mod modAnim">
        <pc:chgData name="Baidya, Saurav" userId="5d29e92d-9a6f-49d8-8da9-9efd02376e7c" providerId="ADAL" clId="{50C9E52F-6290-4770-996D-D657FB0CA189}" dt="2024-10-23T08:25:18.191" v="281" actId="20577"/>
        <pc:sldMkLst>
          <pc:docMk/>
          <pc:sldMk cId="2271911953" sldId="320"/>
        </pc:sldMkLst>
      </pc:sldChg>
      <pc:sldChg chg="addSp delSp modSp del mod">
        <pc:chgData name="Baidya, Saurav" userId="5d29e92d-9a6f-49d8-8da9-9efd02376e7c" providerId="ADAL" clId="{50C9E52F-6290-4770-996D-D657FB0CA189}" dt="2024-10-23T10:43:23.941" v="1756" actId="2696"/>
        <pc:sldMkLst>
          <pc:docMk/>
          <pc:sldMk cId="1111572845" sldId="321"/>
        </pc:sldMkLst>
      </pc:sldChg>
      <pc:sldChg chg="addSp delSp modSp mod ord">
        <pc:chgData name="Baidya, Saurav" userId="5d29e92d-9a6f-49d8-8da9-9efd02376e7c" providerId="ADAL" clId="{50C9E52F-6290-4770-996D-D657FB0CA189}" dt="2024-10-23T09:09:44.112" v="1243" actId="20577"/>
        <pc:sldMkLst>
          <pc:docMk/>
          <pc:sldMk cId="2490154851" sldId="323"/>
        </pc:sldMkLst>
      </pc:sldChg>
      <pc:sldChg chg="addSp delSp modSp mod">
        <pc:chgData name="Baidya, Saurav" userId="5d29e92d-9a6f-49d8-8da9-9efd02376e7c" providerId="ADAL" clId="{50C9E52F-6290-4770-996D-D657FB0CA189}" dt="2024-10-23T12:11:33.702" v="1859" actId="14100"/>
        <pc:sldMkLst>
          <pc:docMk/>
          <pc:sldMk cId="1503062716" sldId="324"/>
        </pc:sldMkLst>
      </pc:sldChg>
      <pc:sldChg chg="delSp modSp add del mod modAnim">
        <pc:chgData name="Baidya, Saurav" userId="5d29e92d-9a6f-49d8-8da9-9efd02376e7c" providerId="ADAL" clId="{50C9E52F-6290-4770-996D-D657FB0CA189}" dt="2024-10-23T09:01:31.354" v="1108" actId="2696"/>
        <pc:sldMkLst>
          <pc:docMk/>
          <pc:sldMk cId="3681414264" sldId="326"/>
        </pc:sldMkLst>
      </pc:sldChg>
      <pc:sldChg chg="addSp delSp modSp add mod modAnim">
        <pc:chgData name="Baidya, Saurav" userId="5d29e92d-9a6f-49d8-8da9-9efd02376e7c" providerId="ADAL" clId="{50C9E52F-6290-4770-996D-D657FB0CA189}" dt="2024-10-23T09:10:00.595" v="1247" actId="20577"/>
        <pc:sldMkLst>
          <pc:docMk/>
          <pc:sldMk cId="368232054" sldId="327"/>
        </pc:sldMkLst>
      </pc:sldChg>
      <pc:sldChg chg="modSp add del mod modAnim">
        <pc:chgData name="Baidya, Saurav" userId="5d29e92d-9a6f-49d8-8da9-9efd02376e7c" providerId="ADAL" clId="{50C9E52F-6290-4770-996D-D657FB0CA189}" dt="2024-10-23T09:07:39.849" v="1215" actId="2696"/>
        <pc:sldMkLst>
          <pc:docMk/>
          <pc:sldMk cId="2024668089" sldId="328"/>
        </pc:sldMkLst>
      </pc:sldChg>
      <pc:sldChg chg="modSp add mod">
        <pc:chgData name="Baidya, Saurav" userId="5d29e92d-9a6f-49d8-8da9-9efd02376e7c" providerId="ADAL" clId="{50C9E52F-6290-4770-996D-D657FB0CA189}" dt="2024-10-23T09:09:34.469" v="1239" actId="20577"/>
        <pc:sldMkLst>
          <pc:docMk/>
          <pc:sldMk cId="2574126522" sldId="329"/>
        </pc:sldMkLst>
      </pc:sldChg>
      <pc:sldChg chg="addSp delSp modSp add mod">
        <pc:chgData name="Baidya, Saurav" userId="5d29e92d-9a6f-49d8-8da9-9efd02376e7c" providerId="ADAL" clId="{50C9E52F-6290-4770-996D-D657FB0CA189}" dt="2024-10-23T09:57:00" v="1280" actId="478"/>
        <pc:sldMkLst>
          <pc:docMk/>
          <pc:sldMk cId="3202505908" sldId="330"/>
        </pc:sldMkLst>
      </pc:sldChg>
      <pc:sldChg chg="addSp delSp modSp add mod">
        <pc:chgData name="Baidya, Saurav" userId="5d29e92d-9a6f-49d8-8da9-9efd02376e7c" providerId="ADAL" clId="{50C9E52F-6290-4770-996D-D657FB0CA189}" dt="2024-10-23T10:40:40.194" v="1728" actId="20577"/>
        <pc:sldMkLst>
          <pc:docMk/>
          <pc:sldMk cId="1117354333" sldId="331"/>
        </pc:sldMkLst>
      </pc:sldChg>
      <pc:sldChg chg="delSp modSp add mod">
        <pc:chgData name="Baidya, Saurav" userId="5d29e92d-9a6f-49d8-8da9-9efd02376e7c" providerId="ADAL" clId="{50C9E52F-6290-4770-996D-D657FB0CA189}" dt="2024-10-23T10:25:43.775" v="1662" actId="20577"/>
        <pc:sldMkLst>
          <pc:docMk/>
          <pc:sldMk cId="3028010143" sldId="332"/>
        </pc:sldMkLst>
      </pc:sldChg>
      <pc:sldChg chg="add del">
        <pc:chgData name="Baidya, Saurav" userId="5d29e92d-9a6f-49d8-8da9-9efd02376e7c" providerId="ADAL" clId="{50C9E52F-6290-4770-996D-D657FB0CA189}" dt="2024-10-23T10:16:23.891" v="1440"/>
        <pc:sldMkLst>
          <pc:docMk/>
          <pc:sldMk cId="935198035" sldId="333"/>
        </pc:sldMkLst>
      </pc:sldChg>
      <pc:sldChg chg="modSp add mod">
        <pc:chgData name="Baidya, Saurav" userId="5d29e92d-9a6f-49d8-8da9-9efd02376e7c" providerId="ADAL" clId="{50C9E52F-6290-4770-996D-D657FB0CA189}" dt="2024-10-28T13:38:34.756" v="2122" actId="400"/>
        <pc:sldMkLst>
          <pc:docMk/>
          <pc:sldMk cId="1105856751" sldId="333"/>
        </pc:sldMkLst>
      </pc:sldChg>
      <pc:sldChg chg="add del">
        <pc:chgData name="Baidya, Saurav" userId="5d29e92d-9a6f-49d8-8da9-9efd02376e7c" providerId="ADAL" clId="{50C9E52F-6290-4770-996D-D657FB0CA189}" dt="2024-10-23T12:06:57.451" v="1783" actId="47"/>
        <pc:sldMkLst>
          <pc:docMk/>
          <pc:sldMk cId="1331826579" sldId="333"/>
        </pc:sldMkLst>
      </pc:sldChg>
      <pc:sldChg chg="modSp add mod">
        <pc:chgData name="Baidya, Saurav" userId="5d29e92d-9a6f-49d8-8da9-9efd02376e7c" providerId="ADAL" clId="{50C9E52F-6290-4770-996D-D657FB0CA189}" dt="2024-10-25T08:03:43.155" v="1868" actId="20577"/>
        <pc:sldMkLst>
          <pc:docMk/>
          <pc:sldMk cId="1043215845" sldId="334"/>
        </pc:sldMkLst>
      </pc:sldChg>
      <pc:sldChg chg="modSp add mod">
        <pc:chgData name="Baidya, Saurav" userId="5d29e92d-9a6f-49d8-8da9-9efd02376e7c" providerId="ADAL" clId="{50C9E52F-6290-4770-996D-D657FB0CA189}" dt="2024-10-25T08:05:12.271" v="1874" actId="20577"/>
        <pc:sldMkLst>
          <pc:docMk/>
          <pc:sldMk cId="585280024" sldId="335"/>
        </pc:sldMkLst>
      </pc:sldChg>
      <pc:sldChg chg="delSp modSp add mod">
        <pc:chgData name="Baidya, Saurav" userId="5d29e92d-9a6f-49d8-8da9-9efd02376e7c" providerId="ADAL" clId="{50C9E52F-6290-4770-996D-D657FB0CA189}" dt="2024-10-28T13:37:44.818" v="2117" actId="20577"/>
        <pc:sldMkLst>
          <pc:docMk/>
          <pc:sldMk cId="563174181" sldId="336"/>
        </pc:sldMkLst>
      </pc:sldChg>
    </pc:docChg>
  </pc:docChgLst>
  <pc:docChgLst>
    <pc:chgData name="Sven Gerritsen" userId="S::sven_machnet-robotics.com#ext#@philips.onmicrosoft.com::3dbba7b5-8722-439e-8dc3-0a2fca69fda0" providerId="AD" clId="Web-{85828881-BD7E-40B5-EC8E-39180DAE52D1}"/>
    <pc:docChg chg="modSld">
      <pc:chgData name="Sven Gerritsen" userId="S::sven_machnet-robotics.com#ext#@philips.onmicrosoft.com::3dbba7b5-8722-439e-8dc3-0a2fca69fda0" providerId="AD" clId="Web-{85828881-BD7E-40B5-EC8E-39180DAE52D1}" dt="2024-03-21T07:02:37.689" v="9"/>
      <pc:docMkLst>
        <pc:docMk/>
      </pc:docMkLst>
      <pc:sldChg chg="modSp">
        <pc:chgData name="Sven Gerritsen" userId="S::sven_machnet-robotics.com#ext#@philips.onmicrosoft.com::3dbba7b5-8722-439e-8dc3-0a2fca69fda0" providerId="AD" clId="Web-{85828881-BD7E-40B5-EC8E-39180DAE52D1}" dt="2024-03-21T07:02:37.689" v="9"/>
        <pc:sldMkLst>
          <pc:docMk/>
          <pc:sldMk cId="1527124121" sldId="286"/>
        </pc:sldMkLst>
      </pc:sldChg>
    </pc:docChg>
  </pc:docChgLst>
  <pc:docChgLst>
    <pc:chgData name="Baidya, Saurav" userId="5d29e92d-9a6f-49d8-8da9-9efd02376e7c" providerId="ADAL" clId="{54EF174D-6630-4949-ABE5-C53784C4F600}"/>
    <pc:docChg chg="undo custSel addSld delSld modSld">
      <pc:chgData name="Baidya, Saurav" userId="5d29e92d-9a6f-49d8-8da9-9efd02376e7c" providerId="ADAL" clId="{54EF174D-6630-4949-ABE5-C53784C4F600}" dt="2025-01-22T16:05:36.803" v="136" actId="122"/>
      <pc:docMkLst>
        <pc:docMk/>
      </pc:docMkLst>
      <pc:sldChg chg="del">
        <pc:chgData name="Baidya, Saurav" userId="5d29e92d-9a6f-49d8-8da9-9efd02376e7c" providerId="ADAL" clId="{54EF174D-6630-4949-ABE5-C53784C4F600}" dt="2025-01-22T15:52:56.610" v="1" actId="47"/>
        <pc:sldMkLst>
          <pc:docMk/>
          <pc:sldMk cId="2262089739" sldId="256"/>
        </pc:sldMkLst>
      </pc:sldChg>
      <pc:sldChg chg="del">
        <pc:chgData name="Baidya, Saurav" userId="5d29e92d-9a6f-49d8-8da9-9efd02376e7c" providerId="ADAL" clId="{54EF174D-6630-4949-ABE5-C53784C4F600}" dt="2025-01-22T15:52:54.064" v="0" actId="47"/>
        <pc:sldMkLst>
          <pc:docMk/>
          <pc:sldMk cId="305152842" sldId="257"/>
        </pc:sldMkLst>
      </pc:sldChg>
      <pc:sldChg chg="addSp delSp modSp mod">
        <pc:chgData name="Baidya, Saurav" userId="5d29e92d-9a6f-49d8-8da9-9efd02376e7c" providerId="ADAL" clId="{54EF174D-6630-4949-ABE5-C53784C4F600}" dt="2025-01-22T16:05:36.803" v="136" actId="122"/>
        <pc:sldMkLst>
          <pc:docMk/>
          <pc:sldMk cId="456404879" sldId="260"/>
        </pc:sldMkLst>
        <pc:spChg chg="del">
          <ac:chgData name="Baidya, Saurav" userId="5d29e92d-9a6f-49d8-8da9-9efd02376e7c" providerId="ADAL" clId="{54EF174D-6630-4949-ABE5-C53784C4F600}" dt="2025-01-22T16:02:45.086" v="120" actId="478"/>
          <ac:spMkLst>
            <pc:docMk/>
            <pc:sldMk cId="456404879" sldId="260"/>
            <ac:spMk id="3" creationId="{BF8AE735-0455-43B3-9C09-D24B7885BF94}"/>
          </ac:spMkLst>
        </pc:spChg>
        <pc:spChg chg="mod">
          <ac:chgData name="Baidya, Saurav" userId="5d29e92d-9a6f-49d8-8da9-9efd02376e7c" providerId="ADAL" clId="{54EF174D-6630-4949-ABE5-C53784C4F600}" dt="2025-01-22T16:05:36.803" v="136" actId="122"/>
          <ac:spMkLst>
            <pc:docMk/>
            <pc:sldMk cId="456404879" sldId="260"/>
            <ac:spMk id="4" creationId="{3F33292A-3DEC-0E58-B2C5-948D2A763EAC}"/>
          </ac:spMkLst>
        </pc:spChg>
        <pc:spChg chg="add del mod">
          <ac:chgData name="Baidya, Saurav" userId="5d29e92d-9a6f-49d8-8da9-9efd02376e7c" providerId="ADAL" clId="{54EF174D-6630-4949-ABE5-C53784C4F600}" dt="2025-01-22T16:02:46.426" v="121" actId="478"/>
          <ac:spMkLst>
            <pc:docMk/>
            <pc:sldMk cId="456404879" sldId="260"/>
            <ac:spMk id="5" creationId="{63AD3C22-D7F3-5F74-D0F0-A4ABD211D6B1}"/>
          </ac:spMkLst>
        </pc:spChg>
      </pc:sldChg>
      <pc:sldChg chg="delSp add del mod">
        <pc:chgData name="Baidya, Saurav" userId="5d29e92d-9a6f-49d8-8da9-9efd02376e7c" providerId="ADAL" clId="{54EF174D-6630-4949-ABE5-C53784C4F600}" dt="2025-01-22T16:01:57.056" v="112" actId="47"/>
        <pc:sldMkLst>
          <pc:docMk/>
          <pc:sldMk cId="1450214372" sldId="262"/>
        </pc:sldMkLst>
        <pc:picChg chg="del">
          <ac:chgData name="Baidya, Saurav" userId="5d29e92d-9a6f-49d8-8da9-9efd02376e7c" providerId="ADAL" clId="{54EF174D-6630-4949-ABE5-C53784C4F600}" dt="2025-01-22T16:01:47.534" v="104" actId="478"/>
          <ac:picMkLst>
            <pc:docMk/>
            <pc:sldMk cId="1450214372" sldId="262"/>
            <ac:picMk id="8" creationId="{9E846542-5507-A500-8078-F776C058D9B3}"/>
          </ac:picMkLst>
        </pc:picChg>
      </pc:sldChg>
      <pc:sldChg chg="del">
        <pc:chgData name="Baidya, Saurav" userId="5d29e92d-9a6f-49d8-8da9-9efd02376e7c" providerId="ADAL" clId="{54EF174D-6630-4949-ABE5-C53784C4F600}" dt="2025-01-22T15:56:10.879" v="3" actId="47"/>
        <pc:sldMkLst>
          <pc:docMk/>
          <pc:sldMk cId="1828485848" sldId="263"/>
        </pc:sldMkLst>
      </pc:sldChg>
      <pc:sldChg chg="add del">
        <pc:chgData name="Baidya, Saurav" userId="5d29e92d-9a6f-49d8-8da9-9efd02376e7c" providerId="ADAL" clId="{54EF174D-6630-4949-ABE5-C53784C4F600}" dt="2025-01-22T15:57:28.417" v="8" actId="47"/>
        <pc:sldMkLst>
          <pc:docMk/>
          <pc:sldMk cId="2123469902" sldId="264"/>
        </pc:sldMkLst>
      </pc:sldChg>
      <pc:sldChg chg="del">
        <pc:chgData name="Baidya, Saurav" userId="5d29e92d-9a6f-49d8-8da9-9efd02376e7c" providerId="ADAL" clId="{54EF174D-6630-4949-ABE5-C53784C4F600}" dt="2025-01-22T15:58:44.077" v="20" actId="47"/>
        <pc:sldMkLst>
          <pc:docMk/>
          <pc:sldMk cId="1515227091" sldId="267"/>
        </pc:sldMkLst>
      </pc:sldChg>
      <pc:sldChg chg="del">
        <pc:chgData name="Baidya, Saurav" userId="5d29e92d-9a6f-49d8-8da9-9efd02376e7c" providerId="ADAL" clId="{54EF174D-6630-4949-ABE5-C53784C4F600}" dt="2025-01-22T15:58:22.693" v="16" actId="47"/>
        <pc:sldMkLst>
          <pc:docMk/>
          <pc:sldMk cId="2340684541" sldId="270"/>
        </pc:sldMkLst>
      </pc:sldChg>
      <pc:sldChg chg="del">
        <pc:chgData name="Baidya, Saurav" userId="5d29e92d-9a6f-49d8-8da9-9efd02376e7c" providerId="ADAL" clId="{54EF174D-6630-4949-ABE5-C53784C4F600}" dt="2025-01-22T15:58:48.178" v="21" actId="47"/>
        <pc:sldMkLst>
          <pc:docMk/>
          <pc:sldMk cId="252670570" sldId="272"/>
        </pc:sldMkLst>
      </pc:sldChg>
      <pc:sldChg chg="del">
        <pc:chgData name="Baidya, Saurav" userId="5d29e92d-9a6f-49d8-8da9-9efd02376e7c" providerId="ADAL" clId="{54EF174D-6630-4949-ABE5-C53784C4F600}" dt="2025-01-22T15:58:36.074" v="18" actId="47"/>
        <pc:sldMkLst>
          <pc:docMk/>
          <pc:sldMk cId="1085642719" sldId="274"/>
        </pc:sldMkLst>
      </pc:sldChg>
      <pc:sldChg chg="del">
        <pc:chgData name="Baidya, Saurav" userId="5d29e92d-9a6f-49d8-8da9-9efd02376e7c" providerId="ADAL" clId="{54EF174D-6630-4949-ABE5-C53784C4F600}" dt="2025-01-22T15:59:57.575" v="32" actId="47"/>
        <pc:sldMkLst>
          <pc:docMk/>
          <pc:sldMk cId="2333350473" sldId="278"/>
        </pc:sldMkLst>
      </pc:sldChg>
      <pc:sldChg chg="modSp mod">
        <pc:chgData name="Baidya, Saurav" userId="5d29e92d-9a6f-49d8-8da9-9efd02376e7c" providerId="ADAL" clId="{54EF174D-6630-4949-ABE5-C53784C4F600}" dt="2025-01-22T15:56:32.432" v="5" actId="20577"/>
        <pc:sldMkLst>
          <pc:docMk/>
          <pc:sldMk cId="4107920930" sldId="279"/>
        </pc:sldMkLst>
        <pc:spChg chg="mod">
          <ac:chgData name="Baidya, Saurav" userId="5d29e92d-9a6f-49d8-8da9-9efd02376e7c" providerId="ADAL" clId="{54EF174D-6630-4949-ABE5-C53784C4F600}" dt="2025-01-22T15:56:32.432" v="5" actId="20577"/>
          <ac:spMkLst>
            <pc:docMk/>
            <pc:sldMk cId="4107920930" sldId="279"/>
            <ac:spMk id="10" creationId="{AB091D4F-3BD0-5274-6A7C-7564EF9A32A7}"/>
          </ac:spMkLst>
        </pc:spChg>
      </pc:sldChg>
      <pc:sldChg chg="del">
        <pc:chgData name="Baidya, Saurav" userId="5d29e92d-9a6f-49d8-8da9-9efd02376e7c" providerId="ADAL" clId="{54EF174D-6630-4949-ABE5-C53784C4F600}" dt="2025-01-22T15:59:52.752" v="27" actId="47"/>
        <pc:sldMkLst>
          <pc:docMk/>
          <pc:sldMk cId="1482321129" sldId="284"/>
        </pc:sldMkLst>
      </pc:sldChg>
      <pc:sldChg chg="del">
        <pc:chgData name="Baidya, Saurav" userId="5d29e92d-9a6f-49d8-8da9-9efd02376e7c" providerId="ADAL" clId="{54EF174D-6630-4949-ABE5-C53784C4F600}" dt="2025-01-22T16:00:02.180" v="36" actId="47"/>
        <pc:sldMkLst>
          <pc:docMk/>
          <pc:sldMk cId="1332823266" sldId="288"/>
        </pc:sldMkLst>
      </pc:sldChg>
      <pc:sldChg chg="del">
        <pc:chgData name="Baidya, Saurav" userId="5d29e92d-9a6f-49d8-8da9-9efd02376e7c" providerId="ADAL" clId="{54EF174D-6630-4949-ABE5-C53784C4F600}" dt="2025-01-22T15:59:54.604" v="28" actId="47"/>
        <pc:sldMkLst>
          <pc:docMk/>
          <pc:sldMk cId="3022241252" sldId="292"/>
        </pc:sldMkLst>
      </pc:sldChg>
      <pc:sldChg chg="del">
        <pc:chgData name="Baidya, Saurav" userId="5d29e92d-9a6f-49d8-8da9-9efd02376e7c" providerId="ADAL" clId="{54EF174D-6630-4949-ABE5-C53784C4F600}" dt="2025-01-22T15:59:56.500" v="31" actId="47"/>
        <pc:sldMkLst>
          <pc:docMk/>
          <pc:sldMk cId="3041535983" sldId="293"/>
        </pc:sldMkLst>
      </pc:sldChg>
      <pc:sldChg chg="del">
        <pc:chgData name="Baidya, Saurav" userId="5d29e92d-9a6f-49d8-8da9-9efd02376e7c" providerId="ADAL" clId="{54EF174D-6630-4949-ABE5-C53784C4F600}" dt="2025-01-22T16:01:02.545" v="76" actId="47"/>
        <pc:sldMkLst>
          <pc:docMk/>
          <pc:sldMk cId="1589163503" sldId="297"/>
        </pc:sldMkLst>
      </pc:sldChg>
      <pc:sldChg chg="del">
        <pc:chgData name="Baidya, Saurav" userId="5d29e92d-9a6f-49d8-8da9-9efd02376e7c" providerId="ADAL" clId="{54EF174D-6630-4949-ABE5-C53784C4F600}" dt="2025-01-22T16:01:53.370" v="107" actId="47"/>
        <pc:sldMkLst>
          <pc:docMk/>
          <pc:sldMk cId="1930143904" sldId="303"/>
        </pc:sldMkLst>
      </pc:sldChg>
      <pc:sldChg chg="del">
        <pc:chgData name="Baidya, Saurav" userId="5d29e92d-9a6f-49d8-8da9-9efd02376e7c" providerId="ADAL" clId="{54EF174D-6630-4949-ABE5-C53784C4F600}" dt="2025-01-22T16:01:53.696" v="108" actId="47"/>
        <pc:sldMkLst>
          <pc:docMk/>
          <pc:sldMk cId="2371159350" sldId="304"/>
        </pc:sldMkLst>
      </pc:sldChg>
      <pc:sldChg chg="del">
        <pc:chgData name="Baidya, Saurav" userId="5d29e92d-9a6f-49d8-8da9-9efd02376e7c" providerId="ADAL" clId="{54EF174D-6630-4949-ABE5-C53784C4F600}" dt="2025-01-22T16:01:54.017" v="109" actId="47"/>
        <pc:sldMkLst>
          <pc:docMk/>
          <pc:sldMk cId="1905306835" sldId="305"/>
        </pc:sldMkLst>
      </pc:sldChg>
      <pc:sldChg chg="del">
        <pc:chgData name="Baidya, Saurav" userId="5d29e92d-9a6f-49d8-8da9-9efd02376e7c" providerId="ADAL" clId="{54EF174D-6630-4949-ABE5-C53784C4F600}" dt="2025-01-22T16:01:54.303" v="110" actId="47"/>
        <pc:sldMkLst>
          <pc:docMk/>
          <pc:sldMk cId="3029784137" sldId="306"/>
        </pc:sldMkLst>
      </pc:sldChg>
      <pc:sldChg chg="del">
        <pc:chgData name="Baidya, Saurav" userId="5d29e92d-9a6f-49d8-8da9-9efd02376e7c" providerId="ADAL" clId="{54EF174D-6630-4949-ABE5-C53784C4F600}" dt="2025-01-22T15:58:19.941" v="13" actId="47"/>
        <pc:sldMkLst>
          <pc:docMk/>
          <pc:sldMk cId="4031126508" sldId="307"/>
        </pc:sldMkLst>
      </pc:sldChg>
      <pc:sldChg chg="del">
        <pc:chgData name="Baidya, Saurav" userId="5d29e92d-9a6f-49d8-8da9-9efd02376e7c" providerId="ADAL" clId="{54EF174D-6630-4949-ABE5-C53784C4F600}" dt="2025-01-22T15:58:20.999" v="14" actId="47"/>
        <pc:sldMkLst>
          <pc:docMk/>
          <pc:sldMk cId="3365195384" sldId="308"/>
        </pc:sldMkLst>
      </pc:sldChg>
      <pc:sldChg chg="del">
        <pc:chgData name="Baidya, Saurav" userId="5d29e92d-9a6f-49d8-8da9-9efd02376e7c" providerId="ADAL" clId="{54EF174D-6630-4949-ABE5-C53784C4F600}" dt="2025-01-22T15:58:21.960" v="15" actId="47"/>
        <pc:sldMkLst>
          <pc:docMk/>
          <pc:sldMk cId="3859995152" sldId="309"/>
        </pc:sldMkLst>
      </pc:sldChg>
      <pc:sldChg chg="del">
        <pc:chgData name="Baidya, Saurav" userId="5d29e92d-9a6f-49d8-8da9-9efd02376e7c" providerId="ADAL" clId="{54EF174D-6630-4949-ABE5-C53784C4F600}" dt="2025-01-22T16:01:52.869" v="106" actId="47"/>
        <pc:sldMkLst>
          <pc:docMk/>
          <pc:sldMk cId="190318920" sldId="311"/>
        </pc:sldMkLst>
      </pc:sldChg>
      <pc:sldChg chg="del">
        <pc:chgData name="Baidya, Saurav" userId="5d29e92d-9a6f-49d8-8da9-9efd02376e7c" providerId="ADAL" clId="{54EF174D-6630-4949-ABE5-C53784C4F600}" dt="2025-01-22T15:58:23.714" v="17" actId="47"/>
        <pc:sldMkLst>
          <pc:docMk/>
          <pc:sldMk cId="4125917676" sldId="312"/>
        </pc:sldMkLst>
      </pc:sldChg>
      <pc:sldChg chg="addSp delSp modSp mod">
        <pc:chgData name="Baidya, Saurav" userId="5d29e92d-9a6f-49d8-8da9-9efd02376e7c" providerId="ADAL" clId="{54EF174D-6630-4949-ABE5-C53784C4F600}" dt="2025-01-22T15:59:32.376" v="25" actId="2166"/>
        <pc:sldMkLst>
          <pc:docMk/>
          <pc:sldMk cId="350624708" sldId="314"/>
        </pc:sldMkLst>
        <pc:spChg chg="add del">
          <ac:chgData name="Baidya, Saurav" userId="5d29e92d-9a6f-49d8-8da9-9efd02376e7c" providerId="ADAL" clId="{54EF174D-6630-4949-ABE5-C53784C4F600}" dt="2025-01-22T15:59:21.614" v="24" actId="478"/>
          <ac:spMkLst>
            <pc:docMk/>
            <pc:sldMk cId="350624708" sldId="314"/>
            <ac:spMk id="6" creationId="{CD4E71B2-756C-72FC-8C62-9531620395EF}"/>
          </ac:spMkLst>
        </pc:spChg>
        <pc:spChg chg="del">
          <ac:chgData name="Baidya, Saurav" userId="5d29e92d-9a6f-49d8-8da9-9efd02376e7c" providerId="ADAL" clId="{54EF174D-6630-4949-ABE5-C53784C4F600}" dt="2025-01-22T15:59:15.425" v="22" actId="478"/>
          <ac:spMkLst>
            <pc:docMk/>
            <pc:sldMk cId="350624708" sldId="314"/>
            <ac:spMk id="7" creationId="{6593B15E-67C8-6A93-C411-8005E76FA0BC}"/>
          </ac:spMkLst>
        </pc:spChg>
        <pc:graphicFrameChg chg="modGraphic">
          <ac:chgData name="Baidya, Saurav" userId="5d29e92d-9a6f-49d8-8da9-9efd02376e7c" providerId="ADAL" clId="{54EF174D-6630-4949-ABE5-C53784C4F600}" dt="2025-01-22T15:59:32.376" v="25" actId="2166"/>
          <ac:graphicFrameMkLst>
            <pc:docMk/>
            <pc:sldMk cId="350624708" sldId="314"/>
            <ac:graphicFrameMk id="5" creationId="{04C110D3-E645-1F37-9132-31FAE20869A0}"/>
          </ac:graphicFrameMkLst>
        </pc:graphicFrameChg>
      </pc:sldChg>
      <pc:sldChg chg="del">
        <pc:chgData name="Baidya, Saurav" userId="5d29e92d-9a6f-49d8-8da9-9efd02376e7c" providerId="ADAL" clId="{54EF174D-6630-4949-ABE5-C53784C4F600}" dt="2025-01-22T16:01:52.161" v="105" actId="47"/>
        <pc:sldMkLst>
          <pc:docMk/>
          <pc:sldMk cId="4196652600" sldId="315"/>
        </pc:sldMkLst>
      </pc:sldChg>
      <pc:sldChg chg="del">
        <pc:chgData name="Baidya, Saurav" userId="5d29e92d-9a6f-49d8-8da9-9efd02376e7c" providerId="ADAL" clId="{54EF174D-6630-4949-ABE5-C53784C4F600}" dt="2025-01-22T15:58:42.623" v="19" actId="47"/>
        <pc:sldMkLst>
          <pc:docMk/>
          <pc:sldMk cId="1694880610" sldId="316"/>
        </pc:sldMkLst>
      </pc:sldChg>
      <pc:sldChg chg="del">
        <pc:chgData name="Baidya, Saurav" userId="5d29e92d-9a6f-49d8-8da9-9efd02376e7c" providerId="ADAL" clId="{54EF174D-6630-4949-ABE5-C53784C4F600}" dt="2025-01-22T16:01:33.911" v="100" actId="47"/>
        <pc:sldMkLst>
          <pc:docMk/>
          <pc:sldMk cId="2092798768" sldId="317"/>
        </pc:sldMkLst>
      </pc:sldChg>
      <pc:sldChg chg="del">
        <pc:chgData name="Baidya, Saurav" userId="5d29e92d-9a6f-49d8-8da9-9efd02376e7c" providerId="ADAL" clId="{54EF174D-6630-4949-ABE5-C53784C4F600}" dt="2025-01-22T16:01:35.256" v="102" actId="47"/>
        <pc:sldMkLst>
          <pc:docMk/>
          <pc:sldMk cId="908593922" sldId="318"/>
        </pc:sldMkLst>
      </pc:sldChg>
      <pc:sldChg chg="del">
        <pc:chgData name="Baidya, Saurav" userId="5d29e92d-9a6f-49d8-8da9-9efd02376e7c" providerId="ADAL" clId="{54EF174D-6630-4949-ABE5-C53784C4F600}" dt="2025-01-22T15:56:09.846" v="2" actId="47"/>
        <pc:sldMkLst>
          <pc:docMk/>
          <pc:sldMk cId="1812611942" sldId="319"/>
        </pc:sldMkLst>
      </pc:sldChg>
      <pc:sldChg chg="delSp mod">
        <pc:chgData name="Baidya, Saurav" userId="5d29e92d-9a6f-49d8-8da9-9efd02376e7c" providerId="ADAL" clId="{54EF174D-6630-4949-ABE5-C53784C4F600}" dt="2025-01-22T15:59:48.049" v="26" actId="478"/>
        <pc:sldMkLst>
          <pc:docMk/>
          <pc:sldMk cId="2271911953" sldId="320"/>
        </pc:sldMkLst>
        <pc:spChg chg="del">
          <ac:chgData name="Baidya, Saurav" userId="5d29e92d-9a6f-49d8-8da9-9efd02376e7c" providerId="ADAL" clId="{54EF174D-6630-4949-ABE5-C53784C4F600}" dt="2025-01-22T15:59:48.049" v="26" actId="478"/>
          <ac:spMkLst>
            <pc:docMk/>
            <pc:sldMk cId="2271911953" sldId="320"/>
            <ac:spMk id="5" creationId="{DE3A9A58-726A-D607-5BB6-639490093AEA}"/>
          </ac:spMkLst>
        </pc:spChg>
      </pc:sldChg>
      <pc:sldChg chg="del">
        <pc:chgData name="Baidya, Saurav" userId="5d29e92d-9a6f-49d8-8da9-9efd02376e7c" providerId="ADAL" clId="{54EF174D-6630-4949-ABE5-C53784C4F600}" dt="2025-01-22T16:03:41.813" v="131" actId="47"/>
        <pc:sldMkLst>
          <pc:docMk/>
          <pc:sldMk cId="4111812348" sldId="322"/>
        </pc:sldMkLst>
      </pc:sldChg>
      <pc:sldChg chg="del">
        <pc:chgData name="Baidya, Saurav" userId="5d29e92d-9a6f-49d8-8da9-9efd02376e7c" providerId="ADAL" clId="{54EF174D-6630-4949-ABE5-C53784C4F600}" dt="2025-01-22T15:56:36.611" v="6" actId="47"/>
        <pc:sldMkLst>
          <pc:docMk/>
          <pc:sldMk cId="97452850" sldId="325"/>
        </pc:sldMkLst>
      </pc:sldChg>
      <pc:sldChg chg="del">
        <pc:chgData name="Baidya, Saurav" userId="5d29e92d-9a6f-49d8-8da9-9efd02376e7c" providerId="ADAL" clId="{54EF174D-6630-4949-ABE5-C53784C4F600}" dt="2025-01-22T15:59:55.394" v="29" actId="47"/>
        <pc:sldMkLst>
          <pc:docMk/>
          <pc:sldMk cId="3202505908" sldId="330"/>
        </pc:sldMkLst>
      </pc:sldChg>
      <pc:sldChg chg="del">
        <pc:chgData name="Baidya, Saurav" userId="5d29e92d-9a6f-49d8-8da9-9efd02376e7c" providerId="ADAL" clId="{54EF174D-6630-4949-ABE5-C53784C4F600}" dt="2025-01-22T15:59:59.961" v="34" actId="47"/>
        <pc:sldMkLst>
          <pc:docMk/>
          <pc:sldMk cId="1117354333" sldId="331"/>
        </pc:sldMkLst>
      </pc:sldChg>
      <pc:sldChg chg="del">
        <pc:chgData name="Baidya, Saurav" userId="5d29e92d-9a6f-49d8-8da9-9efd02376e7c" providerId="ADAL" clId="{54EF174D-6630-4949-ABE5-C53784C4F600}" dt="2025-01-22T15:59:58.711" v="33" actId="47"/>
        <pc:sldMkLst>
          <pc:docMk/>
          <pc:sldMk cId="3028010143" sldId="332"/>
        </pc:sldMkLst>
      </pc:sldChg>
      <pc:sldChg chg="del">
        <pc:chgData name="Baidya, Saurav" userId="5d29e92d-9a6f-49d8-8da9-9efd02376e7c" providerId="ADAL" clId="{54EF174D-6630-4949-ABE5-C53784C4F600}" dt="2025-01-22T16:01:36.573" v="103" actId="47"/>
        <pc:sldMkLst>
          <pc:docMk/>
          <pc:sldMk cId="1043215845" sldId="334"/>
        </pc:sldMkLst>
      </pc:sldChg>
      <pc:sldChg chg="del">
        <pc:chgData name="Baidya, Saurav" userId="5d29e92d-9a6f-49d8-8da9-9efd02376e7c" providerId="ADAL" clId="{54EF174D-6630-4949-ABE5-C53784C4F600}" dt="2025-01-22T16:01:34.510" v="101" actId="47"/>
        <pc:sldMkLst>
          <pc:docMk/>
          <pc:sldMk cId="585280024" sldId="335"/>
        </pc:sldMkLst>
      </pc:sldChg>
      <pc:sldChg chg="modSp del mod">
        <pc:chgData name="Baidya, Saurav" userId="5d29e92d-9a6f-49d8-8da9-9efd02376e7c" providerId="ADAL" clId="{54EF174D-6630-4949-ABE5-C53784C4F600}" dt="2025-01-22T16:00:39.635" v="71" actId="47"/>
        <pc:sldMkLst>
          <pc:docMk/>
          <pc:sldMk cId="563174181" sldId="336"/>
        </pc:sldMkLst>
        <pc:spChg chg="mod">
          <ac:chgData name="Baidya, Saurav" userId="5d29e92d-9a6f-49d8-8da9-9efd02376e7c" providerId="ADAL" clId="{54EF174D-6630-4949-ABE5-C53784C4F600}" dt="2025-01-22T16:00:12.122" v="53" actId="20577"/>
          <ac:spMkLst>
            <pc:docMk/>
            <pc:sldMk cId="563174181" sldId="336"/>
            <ac:spMk id="2" creationId="{42EBAFBC-6D4F-BCD5-3D48-A64ADFAE728D}"/>
          </ac:spMkLst>
        </pc:spChg>
      </pc:sldChg>
      <pc:sldChg chg="delSp modSp mod">
        <pc:chgData name="Baidya, Saurav" userId="5d29e92d-9a6f-49d8-8da9-9efd02376e7c" providerId="ADAL" clId="{54EF174D-6630-4949-ABE5-C53784C4F600}" dt="2025-01-22T16:04:44.761" v="132" actId="478"/>
        <pc:sldMkLst>
          <pc:docMk/>
          <pc:sldMk cId="3937002845" sldId="337"/>
        </pc:sldMkLst>
        <pc:spChg chg="mod">
          <ac:chgData name="Baidya, Saurav" userId="5d29e92d-9a6f-49d8-8da9-9efd02376e7c" providerId="ADAL" clId="{54EF174D-6630-4949-ABE5-C53784C4F600}" dt="2025-01-22T16:01:21.823" v="99" actId="20577"/>
          <ac:spMkLst>
            <pc:docMk/>
            <pc:sldMk cId="3937002845" sldId="337"/>
            <ac:spMk id="2" creationId="{7CEB34A5-EB2D-9832-6F66-E1468125031A}"/>
          </ac:spMkLst>
        </pc:spChg>
        <pc:spChg chg="del">
          <ac:chgData name="Baidya, Saurav" userId="5d29e92d-9a6f-49d8-8da9-9efd02376e7c" providerId="ADAL" clId="{54EF174D-6630-4949-ABE5-C53784C4F600}" dt="2025-01-22T16:04:44.761" v="132" actId="478"/>
          <ac:spMkLst>
            <pc:docMk/>
            <pc:sldMk cId="3937002845" sldId="337"/>
            <ac:spMk id="3" creationId="{7CF1B762-9FAB-168B-868F-66995790085E}"/>
          </ac:spMkLst>
        </pc:spChg>
      </pc:sldChg>
      <pc:sldChg chg="del">
        <pc:chgData name="Baidya, Saurav" userId="5d29e92d-9a6f-49d8-8da9-9efd02376e7c" providerId="ADAL" clId="{54EF174D-6630-4949-ABE5-C53784C4F600}" dt="2025-01-22T16:00:46.620" v="73" actId="47"/>
        <pc:sldMkLst>
          <pc:docMk/>
          <pc:sldMk cId="3614496177" sldId="338"/>
        </pc:sldMkLst>
      </pc:sldChg>
      <pc:sldChg chg="del">
        <pc:chgData name="Baidya, Saurav" userId="5d29e92d-9a6f-49d8-8da9-9efd02376e7c" providerId="ADAL" clId="{54EF174D-6630-4949-ABE5-C53784C4F600}" dt="2025-01-22T16:00:47.801" v="74" actId="47"/>
        <pc:sldMkLst>
          <pc:docMk/>
          <pc:sldMk cId="4129884861" sldId="339"/>
        </pc:sldMkLst>
      </pc:sldChg>
      <pc:sldChg chg="modSp del mod">
        <pc:chgData name="Baidya, Saurav" userId="5d29e92d-9a6f-49d8-8da9-9efd02376e7c" providerId="ADAL" clId="{54EF174D-6630-4949-ABE5-C53784C4F600}" dt="2025-01-22T16:00:41.455" v="72" actId="47"/>
        <pc:sldMkLst>
          <pc:docMk/>
          <pc:sldMk cId="3834415730" sldId="340"/>
        </pc:sldMkLst>
        <pc:spChg chg="mod">
          <ac:chgData name="Baidya, Saurav" userId="5d29e92d-9a6f-49d8-8da9-9efd02376e7c" providerId="ADAL" clId="{54EF174D-6630-4949-ABE5-C53784C4F600}" dt="2025-01-22T16:00:28.921" v="70" actId="20577"/>
          <ac:spMkLst>
            <pc:docMk/>
            <pc:sldMk cId="3834415730" sldId="340"/>
            <ac:spMk id="2" creationId="{AE548F6C-0EA9-A9FD-22C1-EA4C6496DD36}"/>
          </ac:spMkLst>
        </pc:spChg>
      </pc:sldChg>
      <pc:sldChg chg="del">
        <pc:chgData name="Baidya, Saurav" userId="5d29e92d-9a6f-49d8-8da9-9efd02376e7c" providerId="ADAL" clId="{54EF174D-6630-4949-ABE5-C53784C4F600}" dt="2025-01-22T16:00:48.885" v="75" actId="47"/>
        <pc:sldMkLst>
          <pc:docMk/>
          <pc:sldMk cId="132328476" sldId="341"/>
        </pc:sldMkLst>
      </pc:sldChg>
      <pc:sldChg chg="delSp modSp mod">
        <pc:chgData name="Baidya, Saurav" userId="5d29e92d-9a6f-49d8-8da9-9efd02376e7c" providerId="ADAL" clId="{54EF174D-6630-4949-ABE5-C53784C4F600}" dt="2025-01-22T16:03:13.076" v="130" actId="20577"/>
        <pc:sldMkLst>
          <pc:docMk/>
          <pc:sldMk cId="2128635316" sldId="346"/>
        </pc:sldMkLst>
        <pc:spChg chg="mod">
          <ac:chgData name="Baidya, Saurav" userId="5d29e92d-9a6f-49d8-8da9-9efd02376e7c" providerId="ADAL" clId="{54EF174D-6630-4949-ABE5-C53784C4F600}" dt="2025-01-22T15:57:52.918" v="11" actId="6549"/>
          <ac:spMkLst>
            <pc:docMk/>
            <pc:sldMk cId="2128635316" sldId="346"/>
            <ac:spMk id="2" creationId="{E478EF74-B744-DD52-CD93-5868186A0347}"/>
          </ac:spMkLst>
        </pc:spChg>
        <pc:spChg chg="del">
          <ac:chgData name="Baidya, Saurav" userId="5d29e92d-9a6f-49d8-8da9-9efd02376e7c" providerId="ADAL" clId="{54EF174D-6630-4949-ABE5-C53784C4F600}" dt="2025-01-22T15:57:46.242" v="10" actId="478"/>
          <ac:spMkLst>
            <pc:docMk/>
            <pc:sldMk cId="2128635316" sldId="346"/>
            <ac:spMk id="6" creationId="{D5A12D98-403F-F065-55B2-EE173BA55842}"/>
          </ac:spMkLst>
        </pc:spChg>
        <pc:spChg chg="del">
          <ac:chgData name="Baidya, Saurav" userId="5d29e92d-9a6f-49d8-8da9-9efd02376e7c" providerId="ADAL" clId="{54EF174D-6630-4949-ABE5-C53784C4F600}" dt="2025-01-22T15:57:43.719" v="9" actId="478"/>
          <ac:spMkLst>
            <pc:docMk/>
            <pc:sldMk cId="2128635316" sldId="346"/>
            <ac:spMk id="7" creationId="{A656681E-10F3-447E-E935-251E528934B1}"/>
          </ac:spMkLst>
        </pc:spChg>
        <pc:graphicFrameChg chg="modGraphic">
          <ac:chgData name="Baidya, Saurav" userId="5d29e92d-9a6f-49d8-8da9-9efd02376e7c" providerId="ADAL" clId="{54EF174D-6630-4949-ABE5-C53784C4F600}" dt="2025-01-22T16:03:13.076" v="130" actId="20577"/>
          <ac:graphicFrameMkLst>
            <pc:docMk/>
            <pc:sldMk cId="2128635316" sldId="346"/>
            <ac:graphicFrameMk id="5" creationId="{0534AFFF-D963-21A8-DFD5-7784D2BE269F}"/>
          </ac:graphicFrameMkLst>
        </pc:graphicFrameChg>
      </pc:sldChg>
      <pc:sldChg chg="del">
        <pc:chgData name="Baidya, Saurav" userId="5d29e92d-9a6f-49d8-8da9-9efd02376e7c" providerId="ADAL" clId="{54EF174D-6630-4949-ABE5-C53784C4F600}" dt="2025-01-22T15:59:55.968" v="30" actId="47"/>
        <pc:sldMkLst>
          <pc:docMk/>
          <pc:sldMk cId="3414282036" sldId="347"/>
        </pc:sldMkLst>
      </pc:sldChg>
    </pc:docChg>
  </pc:docChgLst>
  <pc:docChgLst>
    <pc:chgData name="jr.belanger" userId="S::jr.belanger_imeka.ca#ext#@philips.onmicrosoft.com::c05522bb-a90c-4ac5-8147-70cabc5bc29b" providerId="AD" clId="Web-{D3AEFD8E-7B3E-E0C7-AEB1-7A3BC3424263}"/>
    <pc:docChg chg="modSld sldOrd">
      <pc:chgData name="jr.belanger" userId="S::jr.belanger_imeka.ca#ext#@philips.onmicrosoft.com::c05522bb-a90c-4ac5-8147-70cabc5bc29b" providerId="AD" clId="Web-{D3AEFD8E-7B3E-E0C7-AEB1-7A3BC3424263}" dt="2024-04-01T17:32:52.740" v="2"/>
      <pc:docMkLst>
        <pc:docMk/>
      </pc:docMkLst>
      <pc:sldChg chg="ord">
        <pc:chgData name="jr.belanger" userId="S::jr.belanger_imeka.ca#ext#@philips.onmicrosoft.com::c05522bb-a90c-4ac5-8147-70cabc5bc29b" providerId="AD" clId="Web-{D3AEFD8E-7B3E-E0C7-AEB1-7A3BC3424263}" dt="2024-04-01T17:32:52.740" v="2"/>
        <pc:sldMkLst>
          <pc:docMk/>
          <pc:sldMk cId="1011536558" sldId="282"/>
        </pc:sldMkLst>
      </pc:sldChg>
    </pc:docChg>
  </pc:docChgLst>
  <pc:docChgLst>
    <pc:chgData name="Renate Boekhoven" userId="S::r.boekhoven_lifetecgroup.com#ext#@philips.onmicrosoft.com::266636e9-5ac4-453a-b4b8-c8270a3bd720" providerId="AD" clId="Web-{A5B6647C-6CA6-BE96-EA1A-6ABD31717AC3}"/>
    <pc:docChg chg="modSld">
      <pc:chgData name="Renate Boekhoven" userId="S::r.boekhoven_lifetecgroup.com#ext#@philips.onmicrosoft.com::266636e9-5ac4-453a-b4b8-c8270a3bd720" providerId="AD" clId="Web-{A5B6647C-6CA6-BE96-EA1A-6ABD31717AC3}" dt="2024-03-18T12:34:20.122" v="133"/>
      <pc:docMkLst>
        <pc:docMk/>
      </pc:docMkLst>
    </pc:docChg>
  </pc:docChgLst>
  <pc:docChgLst>
    <pc:chgData name="Baidya, Saurav" userId="5d29e92d-9a6f-49d8-8da9-9efd02376e7c" providerId="ADAL" clId="{E3D7D958-3A12-4E31-B6A9-09404AFFA446}"/>
    <pc:docChg chg="undo redo custSel addSld delSld modSld sldOrd">
      <pc:chgData name="Baidya, Saurav" userId="5d29e92d-9a6f-49d8-8da9-9efd02376e7c" providerId="ADAL" clId="{E3D7D958-3A12-4E31-B6A9-09404AFFA446}" dt="2023-06-27T08:01:54.638" v="9641" actId="207"/>
      <pc:docMkLst>
        <pc:docMk/>
      </pc:docMkLst>
      <pc:sldChg chg="addSp modSp mod addCm delCm">
        <pc:chgData name="Baidya, Saurav" userId="5d29e92d-9a6f-49d8-8da9-9efd02376e7c" providerId="ADAL" clId="{E3D7D958-3A12-4E31-B6A9-09404AFFA446}" dt="2023-06-21T12:25:38.007" v="9317" actId="20577"/>
        <pc:sldMkLst>
          <pc:docMk/>
          <pc:sldMk cId="2262089739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2:39:27.918" v="6128"/>
              <pc2:cmMkLst xmlns:pc2="http://schemas.microsoft.com/office/powerpoint/2019/9/main/command">
                <pc:docMk/>
                <pc:sldMk cId="2262089739" sldId="256"/>
                <pc2:cmMk id="{58D094C0-E92F-4CC6-96FC-F4CCAE8C652D}"/>
              </pc2:cmMkLst>
            </pc226:cmChg>
          </p:ext>
        </pc:extLst>
      </pc:sldChg>
      <pc:sldChg chg="modSp mod">
        <pc:chgData name="Baidya, Saurav" userId="5d29e92d-9a6f-49d8-8da9-9efd02376e7c" providerId="ADAL" clId="{E3D7D958-3A12-4E31-B6A9-09404AFFA446}" dt="2023-06-26T15:54:42.223" v="9429" actId="20577"/>
        <pc:sldMkLst>
          <pc:docMk/>
          <pc:sldMk cId="305152842" sldId="257"/>
        </pc:sldMkLst>
      </pc:sldChg>
      <pc:sldChg chg="del">
        <pc:chgData name="Baidya, Saurav" userId="5d29e92d-9a6f-49d8-8da9-9efd02376e7c" providerId="ADAL" clId="{E3D7D958-3A12-4E31-B6A9-09404AFFA446}" dt="2023-06-09T08:11:58.983" v="2538" actId="2696"/>
        <pc:sldMkLst>
          <pc:docMk/>
          <pc:sldMk cId="3146975723" sldId="259"/>
        </pc:sldMkLst>
      </pc:sldChg>
      <pc:sldChg chg="addSp modSp mod ord">
        <pc:chgData name="Baidya, Saurav" userId="5d29e92d-9a6f-49d8-8da9-9efd02376e7c" providerId="ADAL" clId="{E3D7D958-3A12-4E31-B6A9-09404AFFA446}" dt="2023-06-27T07:39:41.997" v="9574" actId="14100"/>
        <pc:sldMkLst>
          <pc:docMk/>
          <pc:sldMk cId="1450214372" sldId="262"/>
        </pc:sldMkLst>
      </pc:sldChg>
      <pc:sldChg chg="delSp modSp add mod">
        <pc:chgData name="Baidya, Saurav" userId="5d29e92d-9a6f-49d8-8da9-9efd02376e7c" providerId="ADAL" clId="{E3D7D958-3A12-4E31-B6A9-09404AFFA446}" dt="2023-06-21T09:06:10.978" v="9269" actId="20577"/>
        <pc:sldMkLst>
          <pc:docMk/>
          <pc:sldMk cId="1828485848" sldId="263"/>
        </pc:sldMkLst>
      </pc:sldChg>
      <pc:sldChg chg="del">
        <pc:chgData name="Baidya, Saurav" userId="5d29e92d-9a6f-49d8-8da9-9efd02376e7c" providerId="ADAL" clId="{E3D7D958-3A12-4E31-B6A9-09404AFFA446}" dt="2023-06-02T10:29:40.645" v="0" actId="2696"/>
        <pc:sldMkLst>
          <pc:docMk/>
          <pc:sldMk cId="2406371323" sldId="263"/>
        </pc:sldMkLst>
      </pc:sldChg>
      <pc:sldChg chg="addSp delSp modSp add mod modAnim">
        <pc:chgData name="Baidya, Saurav" userId="5d29e92d-9a6f-49d8-8da9-9efd02376e7c" providerId="ADAL" clId="{E3D7D958-3A12-4E31-B6A9-09404AFFA446}" dt="2023-06-20T18:27:56.181" v="8322" actId="20577"/>
        <pc:sldMkLst>
          <pc:docMk/>
          <pc:sldMk cId="2123469902" sldId="264"/>
        </pc:sldMkLst>
      </pc:sldChg>
      <pc:sldChg chg="del">
        <pc:chgData name="Baidya, Saurav" userId="5d29e92d-9a6f-49d8-8da9-9efd02376e7c" providerId="ADAL" clId="{E3D7D958-3A12-4E31-B6A9-09404AFFA446}" dt="2023-06-02T10:29:40.645" v="0" actId="2696"/>
        <pc:sldMkLst>
          <pc:docMk/>
          <pc:sldMk cId="3123701634" sldId="264"/>
        </pc:sldMkLst>
      </pc:sldChg>
      <pc:sldChg chg="delSp modSp mod">
        <pc:chgData name="Baidya, Saurav" userId="5d29e92d-9a6f-49d8-8da9-9efd02376e7c" providerId="ADAL" clId="{E3D7D958-3A12-4E31-B6A9-09404AFFA446}" dt="2023-06-21T09:06:01.159" v="9267" actId="20577"/>
        <pc:sldMkLst>
          <pc:docMk/>
          <pc:sldMk cId="1095775545" sldId="265"/>
        </pc:sldMkLst>
      </pc:sldChg>
      <pc:sldChg chg="modSp mod">
        <pc:chgData name="Baidya, Saurav" userId="5d29e92d-9a6f-49d8-8da9-9efd02376e7c" providerId="ADAL" clId="{E3D7D958-3A12-4E31-B6A9-09404AFFA446}" dt="2023-06-09T09:41:45.607" v="3692" actId="20577"/>
        <pc:sldMkLst>
          <pc:docMk/>
          <pc:sldMk cId="1515227091" sldId="267"/>
        </pc:sldMkLst>
      </pc:sldChg>
      <pc:sldChg chg="del">
        <pc:chgData name="Baidya, Saurav" userId="5d29e92d-9a6f-49d8-8da9-9efd02376e7c" providerId="ADAL" clId="{E3D7D958-3A12-4E31-B6A9-09404AFFA446}" dt="2023-06-02T10:29:40.645" v="0" actId="2696"/>
        <pc:sldMkLst>
          <pc:docMk/>
          <pc:sldMk cId="939697069" sldId="270"/>
        </pc:sldMkLst>
      </pc:sldChg>
      <pc:sldChg chg="addSp modSp add mod modAnim addCm delCm">
        <pc:chgData name="Baidya, Saurav" userId="5d29e92d-9a6f-49d8-8da9-9efd02376e7c" providerId="ADAL" clId="{E3D7D958-3A12-4E31-B6A9-09404AFFA446}" dt="2023-06-21T08:47:39.306" v="8443"/>
        <pc:sldMkLst>
          <pc:docMk/>
          <pc:sldMk cId="2340684541" sldId="2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3:53:50.879" v="6690"/>
              <pc2:cmMkLst xmlns:pc2="http://schemas.microsoft.com/office/powerpoint/2019/9/main/command">
                <pc:docMk/>
                <pc:sldMk cId="2340684541" sldId="270"/>
                <pc2:cmMk id="{135E02A4-CADE-4596-8FD5-5A5A29460C3A}"/>
              </pc2:cmMkLst>
            </pc226:cmChg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3:53:49.130" v="6689"/>
              <pc2:cmMkLst xmlns:pc2="http://schemas.microsoft.com/office/powerpoint/2019/9/main/command">
                <pc:docMk/>
                <pc:sldMk cId="2340684541" sldId="270"/>
                <pc2:cmMk id="{9A63B0AA-B73E-4DD1-BF3C-C2377ECB6A57}"/>
              </pc2:cmMkLst>
            </pc226:cmChg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3:14:39.082" v="6235"/>
              <pc2:cmMkLst xmlns:pc2="http://schemas.microsoft.com/office/powerpoint/2019/9/main/command">
                <pc:docMk/>
                <pc:sldMk cId="2340684541" sldId="270"/>
                <pc2:cmMk id="{D5D271F2-223D-411F-A4DE-E83E25B3FF89}"/>
              </pc2:cmMkLst>
            </pc226:cmChg>
          </p:ext>
        </pc:extLst>
      </pc:sldChg>
      <pc:sldChg chg="modSp mod modAnim">
        <pc:chgData name="Baidya, Saurav" userId="5d29e92d-9a6f-49d8-8da9-9efd02376e7c" providerId="ADAL" clId="{E3D7D958-3A12-4E31-B6A9-09404AFFA446}" dt="2023-06-20T18:49:38.425" v="8345" actId="6549"/>
        <pc:sldMkLst>
          <pc:docMk/>
          <pc:sldMk cId="252670570" sldId="272"/>
        </pc:sldMkLst>
      </pc:sldChg>
      <pc:sldChg chg="modSp mod ord">
        <pc:chgData name="Baidya, Saurav" userId="5d29e92d-9a6f-49d8-8da9-9efd02376e7c" providerId="ADAL" clId="{E3D7D958-3A12-4E31-B6A9-09404AFFA446}" dt="2023-06-19T13:30:43.613" v="6056" actId="20577"/>
        <pc:sldMkLst>
          <pc:docMk/>
          <pc:sldMk cId="1085642719" sldId="274"/>
        </pc:sldMkLst>
      </pc:sldChg>
      <pc:sldChg chg="del">
        <pc:chgData name="Baidya, Saurav" userId="5d29e92d-9a6f-49d8-8da9-9efd02376e7c" providerId="ADAL" clId="{E3D7D958-3A12-4E31-B6A9-09404AFFA446}" dt="2023-06-07T12:47:24.311" v="1413" actId="47"/>
        <pc:sldMkLst>
          <pc:docMk/>
          <pc:sldMk cId="604206267" sldId="275"/>
        </pc:sldMkLst>
      </pc:sldChg>
      <pc:sldChg chg="addSp delSp modSp mod ord addCm delCm">
        <pc:chgData name="Baidya, Saurav" userId="5d29e92d-9a6f-49d8-8da9-9efd02376e7c" providerId="ADAL" clId="{E3D7D958-3A12-4E31-B6A9-09404AFFA446}" dt="2023-06-21T09:10:00.898" v="9286" actId="1076"/>
        <pc:sldMkLst>
          <pc:docMk/>
          <pc:sldMk cId="2333350473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3:54:09.450" v="6691"/>
              <pc2:cmMkLst xmlns:pc2="http://schemas.microsoft.com/office/powerpoint/2019/9/main/command">
                <pc:docMk/>
                <pc:sldMk cId="2333350473" sldId="278"/>
                <pc2:cmMk id="{C8C0E56B-CEC9-4885-A4FA-BE33A791FB9E}"/>
              </pc2:cmMkLst>
            </pc226:cmChg>
          </p:ext>
        </pc:extLst>
      </pc:sldChg>
      <pc:sldChg chg="del">
        <pc:chgData name="Baidya, Saurav" userId="5d29e92d-9a6f-49d8-8da9-9efd02376e7c" providerId="ADAL" clId="{E3D7D958-3A12-4E31-B6A9-09404AFFA446}" dt="2023-06-02T10:29:40.645" v="0" actId="2696"/>
        <pc:sldMkLst>
          <pc:docMk/>
          <pc:sldMk cId="1019007067" sldId="279"/>
        </pc:sldMkLst>
      </pc:sldChg>
      <pc:sldChg chg="addSp delSp modSp add mod ord modAnim">
        <pc:chgData name="Baidya, Saurav" userId="5d29e92d-9a6f-49d8-8da9-9efd02376e7c" providerId="ADAL" clId="{E3D7D958-3A12-4E31-B6A9-09404AFFA446}" dt="2023-06-22T14:21:39.171" v="9333" actId="20577"/>
        <pc:sldMkLst>
          <pc:docMk/>
          <pc:sldMk cId="4107920930" sldId="279"/>
        </pc:sldMkLst>
      </pc:sldChg>
      <pc:sldChg chg="add del">
        <pc:chgData name="Baidya, Saurav" userId="5d29e92d-9a6f-49d8-8da9-9efd02376e7c" providerId="ADAL" clId="{E3D7D958-3A12-4E31-B6A9-09404AFFA446}" dt="2023-06-20T13:15:48.999" v="6236" actId="2696"/>
        <pc:sldMkLst>
          <pc:docMk/>
          <pc:sldMk cId="36664972" sldId="280"/>
        </pc:sldMkLst>
      </pc:sldChg>
      <pc:sldChg chg="del">
        <pc:chgData name="Baidya, Saurav" userId="5d29e92d-9a6f-49d8-8da9-9efd02376e7c" providerId="ADAL" clId="{E3D7D958-3A12-4E31-B6A9-09404AFFA446}" dt="2023-06-02T10:29:40.645" v="0" actId="2696"/>
        <pc:sldMkLst>
          <pc:docMk/>
          <pc:sldMk cId="594650875" sldId="280"/>
        </pc:sldMkLst>
      </pc:sldChg>
      <pc:sldChg chg="add">
        <pc:chgData name="Baidya, Saurav" userId="5d29e92d-9a6f-49d8-8da9-9efd02376e7c" providerId="ADAL" clId="{E3D7D958-3A12-4E31-B6A9-09404AFFA446}" dt="2023-06-20T13:15:53.293" v="6237"/>
        <pc:sldMkLst>
          <pc:docMk/>
          <pc:sldMk cId="1994243819" sldId="280"/>
        </pc:sldMkLst>
      </pc:sldChg>
      <pc:sldChg chg="addSp modSp mod">
        <pc:chgData name="Baidya, Saurav" userId="5d29e92d-9a6f-49d8-8da9-9efd02376e7c" providerId="ADAL" clId="{E3D7D958-3A12-4E31-B6A9-09404AFFA446}" dt="2023-06-09T12:25:40.357" v="4720" actId="6549"/>
        <pc:sldMkLst>
          <pc:docMk/>
          <pc:sldMk cId="1011536558" sldId="282"/>
        </pc:sldMkLst>
      </pc:sldChg>
      <pc:sldChg chg="del">
        <pc:chgData name="Baidya, Saurav" userId="5d29e92d-9a6f-49d8-8da9-9efd02376e7c" providerId="ADAL" clId="{E3D7D958-3A12-4E31-B6A9-09404AFFA446}" dt="2023-06-07T13:05:00.192" v="1470" actId="47"/>
        <pc:sldMkLst>
          <pc:docMk/>
          <pc:sldMk cId="3490003473" sldId="283"/>
        </pc:sldMkLst>
      </pc:sldChg>
      <pc:sldChg chg="modSp mod ord">
        <pc:chgData name="Baidya, Saurav" userId="5d29e92d-9a6f-49d8-8da9-9efd02376e7c" providerId="ADAL" clId="{E3D7D958-3A12-4E31-B6A9-09404AFFA446}" dt="2023-06-09T10:16:36.159" v="3947" actId="20577"/>
        <pc:sldMkLst>
          <pc:docMk/>
          <pc:sldMk cId="1482321129" sldId="284"/>
        </pc:sldMkLst>
      </pc:sldChg>
      <pc:sldChg chg="del">
        <pc:chgData name="Baidya, Saurav" userId="5d29e92d-9a6f-49d8-8da9-9efd02376e7c" providerId="ADAL" clId="{E3D7D958-3A12-4E31-B6A9-09404AFFA446}" dt="2023-06-07T13:05:57.963" v="1490" actId="47"/>
        <pc:sldMkLst>
          <pc:docMk/>
          <pc:sldMk cId="3620523325" sldId="285"/>
        </pc:sldMkLst>
      </pc:sldChg>
      <pc:sldChg chg="modSp mod ord">
        <pc:chgData name="Baidya, Saurav" userId="5d29e92d-9a6f-49d8-8da9-9efd02376e7c" providerId="ADAL" clId="{E3D7D958-3A12-4E31-B6A9-09404AFFA446}" dt="2023-06-20T18:55:28.003" v="8349" actId="1076"/>
        <pc:sldMkLst>
          <pc:docMk/>
          <pc:sldMk cId="1527124121" sldId="286"/>
        </pc:sldMkLst>
      </pc:sldChg>
      <pc:sldChg chg="modSp mod">
        <pc:chgData name="Baidya, Saurav" userId="5d29e92d-9a6f-49d8-8da9-9efd02376e7c" providerId="ADAL" clId="{E3D7D958-3A12-4E31-B6A9-09404AFFA446}" dt="2023-06-09T08:10:12.629" v="2534" actId="20577"/>
        <pc:sldMkLst>
          <pc:docMk/>
          <pc:sldMk cId="1719204799" sldId="287"/>
        </pc:sldMkLst>
      </pc:sldChg>
      <pc:sldChg chg="addSp delSp modSp mod ord">
        <pc:chgData name="Baidya, Saurav" userId="5d29e92d-9a6f-49d8-8da9-9efd02376e7c" providerId="ADAL" clId="{E3D7D958-3A12-4E31-B6A9-09404AFFA446}" dt="2023-06-20T14:56:26.059" v="7350" actId="20577"/>
        <pc:sldMkLst>
          <pc:docMk/>
          <pc:sldMk cId="1332823266" sldId="288"/>
        </pc:sldMkLst>
      </pc:sldChg>
      <pc:sldChg chg="modSp mod ord">
        <pc:chgData name="Baidya, Saurav" userId="5d29e92d-9a6f-49d8-8da9-9efd02376e7c" providerId="ADAL" clId="{E3D7D958-3A12-4E31-B6A9-09404AFFA446}" dt="2023-06-09T08:51:03.662" v="3501" actId="20577"/>
        <pc:sldMkLst>
          <pc:docMk/>
          <pc:sldMk cId="1888996450" sldId="289"/>
        </pc:sldMkLst>
      </pc:sldChg>
      <pc:sldChg chg="addSp delSp modSp del mod">
        <pc:chgData name="Baidya, Saurav" userId="5d29e92d-9a6f-49d8-8da9-9efd02376e7c" providerId="ADAL" clId="{E3D7D958-3A12-4E31-B6A9-09404AFFA446}" dt="2023-06-02T14:17:52.620" v="664" actId="2696"/>
        <pc:sldMkLst>
          <pc:docMk/>
          <pc:sldMk cId="2517951480" sldId="291"/>
        </pc:sldMkLst>
      </pc:sldChg>
      <pc:sldChg chg="addSp delSp modSp add del mod">
        <pc:chgData name="Baidya, Saurav" userId="5d29e92d-9a6f-49d8-8da9-9efd02376e7c" providerId="ADAL" clId="{E3D7D958-3A12-4E31-B6A9-09404AFFA446}" dt="2023-06-09T08:10:26.603" v="2535" actId="2696"/>
        <pc:sldMkLst>
          <pc:docMk/>
          <pc:sldMk cId="1614189621" sldId="292"/>
        </pc:sldMkLst>
      </pc:sldChg>
      <pc:sldChg chg="modSp add mod ord">
        <pc:chgData name="Baidya, Saurav" userId="5d29e92d-9a6f-49d8-8da9-9efd02376e7c" providerId="ADAL" clId="{E3D7D958-3A12-4E31-B6A9-09404AFFA446}" dt="2023-06-27T08:01:12.414" v="9637" actId="207"/>
        <pc:sldMkLst>
          <pc:docMk/>
          <pc:sldMk cId="3022241252" sldId="292"/>
        </pc:sldMkLst>
      </pc:sldChg>
      <pc:sldChg chg="modSp add del mod">
        <pc:chgData name="Baidya, Saurav" userId="5d29e92d-9a6f-49d8-8da9-9efd02376e7c" providerId="ADAL" clId="{E3D7D958-3A12-4E31-B6A9-09404AFFA446}" dt="2023-06-09T08:10:26.603" v="2535" actId="2696"/>
        <pc:sldMkLst>
          <pc:docMk/>
          <pc:sldMk cId="471539051" sldId="293"/>
        </pc:sldMkLst>
      </pc:sldChg>
      <pc:sldChg chg="modSp add mod ord">
        <pc:chgData name="Baidya, Saurav" userId="5d29e92d-9a6f-49d8-8da9-9efd02376e7c" providerId="ADAL" clId="{E3D7D958-3A12-4E31-B6A9-09404AFFA446}" dt="2023-06-27T08:01:54.638" v="9641" actId="207"/>
        <pc:sldMkLst>
          <pc:docMk/>
          <pc:sldMk cId="3041535983" sldId="293"/>
        </pc:sldMkLst>
      </pc:sldChg>
      <pc:sldChg chg="modSp add del mod">
        <pc:chgData name="Baidya, Saurav" userId="5d29e92d-9a6f-49d8-8da9-9efd02376e7c" providerId="ADAL" clId="{E3D7D958-3A12-4E31-B6A9-09404AFFA446}" dt="2023-06-09T08:10:41.380" v="2537" actId="47"/>
        <pc:sldMkLst>
          <pc:docMk/>
          <pc:sldMk cId="1793222379" sldId="294"/>
        </pc:sldMkLst>
      </pc:sldChg>
      <pc:sldChg chg="modSp add mod ord modAnim">
        <pc:chgData name="Baidya, Saurav" userId="5d29e92d-9a6f-49d8-8da9-9efd02376e7c" providerId="ADAL" clId="{E3D7D958-3A12-4E31-B6A9-09404AFFA446}" dt="2023-06-26T15:22:58.563" v="9412" actId="14100"/>
        <pc:sldMkLst>
          <pc:docMk/>
          <pc:sldMk cId="1945489291" sldId="295"/>
        </pc:sldMkLst>
      </pc:sldChg>
      <pc:sldChg chg="addSp delSp modSp add mod addCm delCm">
        <pc:chgData name="Baidya, Saurav" userId="5d29e92d-9a6f-49d8-8da9-9efd02376e7c" providerId="ADAL" clId="{E3D7D958-3A12-4E31-B6A9-09404AFFA446}" dt="2023-06-20T14:23:20.029" v="7264"/>
        <pc:sldMkLst>
          <pc:docMk/>
          <pc:sldMk cId="2635287192" sldId="2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Baidya, Saurav" userId="5d29e92d-9a6f-49d8-8da9-9efd02376e7c" providerId="ADAL" clId="{E3D7D958-3A12-4E31-B6A9-09404AFFA446}" dt="2023-06-20T14:23:20.029" v="7264"/>
              <pc2:cmMkLst xmlns:pc2="http://schemas.microsoft.com/office/powerpoint/2019/9/main/command">
                <pc:docMk/>
                <pc:sldMk cId="2635287192" sldId="296"/>
                <pc2:cmMk id="{E0F7D8B5-6E80-4447-842F-21F2FC581B3C}"/>
              </pc2:cmMkLst>
            </pc226:cmChg>
          </p:ext>
        </pc:extLst>
      </pc:sldChg>
      <pc:sldChg chg="modSp add mod">
        <pc:chgData name="Baidya, Saurav" userId="5d29e92d-9a6f-49d8-8da9-9efd02376e7c" providerId="ADAL" clId="{E3D7D958-3A12-4E31-B6A9-09404AFFA446}" dt="2023-06-09T09:42:17.827" v="3703" actId="20577"/>
        <pc:sldMkLst>
          <pc:docMk/>
          <pc:sldMk cId="1589163503" sldId="297"/>
        </pc:sldMkLst>
      </pc:sldChg>
      <pc:sldChg chg="modSp add mod">
        <pc:chgData name="Baidya, Saurav" userId="5d29e92d-9a6f-49d8-8da9-9efd02376e7c" providerId="ADAL" clId="{E3D7D958-3A12-4E31-B6A9-09404AFFA446}" dt="2023-06-09T09:43:43.454" v="3816" actId="20577"/>
        <pc:sldMkLst>
          <pc:docMk/>
          <pc:sldMk cId="4035197293" sldId="298"/>
        </pc:sldMkLst>
      </pc:sldChg>
      <pc:sldChg chg="delSp add mod addCm">
        <pc:chgData name="Baidya, Saurav" userId="5d29e92d-9a6f-49d8-8da9-9efd02376e7c" providerId="ADAL" clId="{E3D7D958-3A12-4E31-B6A9-09404AFFA446}" dt="2023-06-19T11:18:17.191" v="4867"/>
        <pc:sldMkLst>
          <pc:docMk/>
          <pc:sldMk cId="642541036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aidya, Saurav" userId="5d29e92d-9a6f-49d8-8da9-9efd02376e7c" providerId="ADAL" clId="{E3D7D958-3A12-4E31-B6A9-09404AFFA446}" dt="2023-06-19T11:18:17.191" v="4867"/>
              <pc2:cmMkLst xmlns:pc2="http://schemas.microsoft.com/office/powerpoint/2019/9/main/command">
                <pc:docMk/>
                <pc:sldMk cId="642541036" sldId="299"/>
                <pc2:cmMk id="{EA418125-FFB1-4F1E-834B-5EA92A215DF2}"/>
              </pc2:cmMkLst>
            </pc226:cmChg>
          </p:ext>
        </pc:extLst>
      </pc:sldChg>
      <pc:sldChg chg="modSp add mod ord modAnim">
        <pc:chgData name="Baidya, Saurav" userId="5d29e92d-9a6f-49d8-8da9-9efd02376e7c" providerId="ADAL" clId="{E3D7D958-3A12-4E31-B6A9-09404AFFA446}" dt="2023-06-26T15:15:21.035" v="9380" actId="6549"/>
        <pc:sldMkLst>
          <pc:docMk/>
          <pc:sldMk cId="670019548" sldId="300"/>
        </pc:sldMkLst>
      </pc:sldChg>
      <pc:sldChg chg="addSp delSp modSp add mod ord">
        <pc:chgData name="Baidya, Saurav" userId="5d29e92d-9a6f-49d8-8da9-9efd02376e7c" providerId="ADAL" clId="{E3D7D958-3A12-4E31-B6A9-09404AFFA446}" dt="2023-06-27T07:13:14.950" v="9436" actId="14100"/>
        <pc:sldMkLst>
          <pc:docMk/>
          <pc:sldMk cId="344058600" sldId="301"/>
        </pc:sldMkLst>
      </pc:sldChg>
      <pc:sldChg chg="addSp delSp modSp add mod">
        <pc:chgData name="Baidya, Saurav" userId="5d29e92d-9a6f-49d8-8da9-9efd02376e7c" providerId="ADAL" clId="{E3D7D958-3A12-4E31-B6A9-09404AFFA446}" dt="2023-06-19T11:45:10.104" v="4969" actId="113"/>
        <pc:sldMkLst>
          <pc:docMk/>
          <pc:sldMk cId="634742606" sldId="302"/>
        </pc:sldMkLst>
      </pc:sldChg>
      <pc:sldChg chg="delSp modSp del mod">
        <pc:chgData name="Baidya, Saurav" userId="5d29e92d-9a6f-49d8-8da9-9efd02376e7c" providerId="ADAL" clId="{E3D7D958-3A12-4E31-B6A9-09404AFFA446}" dt="2023-06-20T14:27:47.343" v="7266" actId="2696"/>
        <pc:sldMkLst>
          <pc:docMk/>
          <pc:sldMk cId="2324859110" sldId="302"/>
        </pc:sldMkLst>
      </pc:sldChg>
      <pc:sldChg chg="add del">
        <pc:chgData name="Baidya, Saurav" userId="5d29e92d-9a6f-49d8-8da9-9efd02376e7c" providerId="ADAL" clId="{E3D7D958-3A12-4E31-B6A9-09404AFFA446}" dt="2023-06-21T09:14:49.289" v="9300" actId="2696"/>
        <pc:sldMkLst>
          <pc:docMk/>
          <pc:sldMk cId="478207456" sldId="303"/>
        </pc:sldMkLst>
      </pc:sldChg>
      <pc:sldChg chg="modSp add del mod">
        <pc:chgData name="Baidya, Saurav" userId="5d29e92d-9a6f-49d8-8da9-9efd02376e7c" providerId="ADAL" clId="{E3D7D958-3A12-4E31-B6A9-09404AFFA446}" dt="2023-06-21T08:50:39.555" v="8444" actId="2696"/>
        <pc:sldMkLst>
          <pc:docMk/>
          <pc:sldMk cId="1024567082" sldId="303"/>
        </pc:sldMkLst>
      </pc:sldChg>
      <pc:sldChg chg="add">
        <pc:chgData name="Baidya, Saurav" userId="5d29e92d-9a6f-49d8-8da9-9efd02376e7c" providerId="ADAL" clId="{E3D7D958-3A12-4E31-B6A9-09404AFFA446}" dt="2023-06-21T09:14:55.303" v="9301"/>
        <pc:sldMkLst>
          <pc:docMk/>
          <pc:sldMk cId="1930143904" sldId="303"/>
        </pc:sldMkLst>
      </pc:sldChg>
      <pc:sldChg chg="del">
        <pc:chgData name="Baidya, Saurav" userId="5d29e92d-9a6f-49d8-8da9-9efd02376e7c" providerId="ADAL" clId="{E3D7D958-3A12-4E31-B6A9-09404AFFA446}" dt="2023-06-20T13:02:50.592" v="6191" actId="2696"/>
        <pc:sldMkLst>
          <pc:docMk/>
          <pc:sldMk cId="3512668686" sldId="303"/>
        </pc:sldMkLst>
      </pc:sldChg>
      <pc:sldChg chg="modSp add mod">
        <pc:chgData name="Baidya, Saurav" userId="5d29e92d-9a6f-49d8-8da9-9efd02376e7c" providerId="ADAL" clId="{E3D7D958-3A12-4E31-B6A9-09404AFFA446}" dt="2023-06-19T11:45:40.461" v="4982" actId="20577"/>
        <pc:sldMkLst>
          <pc:docMk/>
          <pc:sldMk cId="3602757270" sldId="303"/>
        </pc:sldMkLst>
      </pc:sldChg>
      <pc:sldChg chg="add del">
        <pc:chgData name="Baidya, Saurav" userId="5d29e92d-9a6f-49d8-8da9-9efd02376e7c" providerId="ADAL" clId="{E3D7D958-3A12-4E31-B6A9-09404AFFA446}" dt="2023-06-21T09:14:49.289" v="9300" actId="2696"/>
        <pc:sldMkLst>
          <pc:docMk/>
          <pc:sldMk cId="1564552257" sldId="304"/>
        </pc:sldMkLst>
      </pc:sldChg>
      <pc:sldChg chg="modSp add del mod">
        <pc:chgData name="Baidya, Saurav" userId="5d29e92d-9a6f-49d8-8da9-9efd02376e7c" providerId="ADAL" clId="{E3D7D958-3A12-4E31-B6A9-09404AFFA446}" dt="2023-06-21T08:50:39.555" v="8444" actId="2696"/>
        <pc:sldMkLst>
          <pc:docMk/>
          <pc:sldMk cId="1715499727" sldId="304"/>
        </pc:sldMkLst>
      </pc:sldChg>
      <pc:sldChg chg="add">
        <pc:chgData name="Baidya, Saurav" userId="5d29e92d-9a6f-49d8-8da9-9efd02376e7c" providerId="ADAL" clId="{E3D7D958-3A12-4E31-B6A9-09404AFFA446}" dt="2023-06-21T09:14:55.303" v="9301"/>
        <pc:sldMkLst>
          <pc:docMk/>
          <pc:sldMk cId="2371159350" sldId="304"/>
        </pc:sldMkLst>
      </pc:sldChg>
      <pc:sldChg chg="modSp add mod">
        <pc:chgData name="Baidya, Saurav" userId="5d29e92d-9a6f-49d8-8da9-9efd02376e7c" providerId="ADAL" clId="{E3D7D958-3A12-4E31-B6A9-09404AFFA446}" dt="2023-06-19T11:45:52.442" v="4983"/>
        <pc:sldMkLst>
          <pc:docMk/>
          <pc:sldMk cId="2968599957" sldId="304"/>
        </pc:sldMkLst>
      </pc:sldChg>
      <pc:sldChg chg="del">
        <pc:chgData name="Baidya, Saurav" userId="5d29e92d-9a6f-49d8-8da9-9efd02376e7c" providerId="ADAL" clId="{E3D7D958-3A12-4E31-B6A9-09404AFFA446}" dt="2023-06-20T13:02:50.592" v="6191" actId="2696"/>
        <pc:sldMkLst>
          <pc:docMk/>
          <pc:sldMk cId="4171138512" sldId="304"/>
        </pc:sldMkLst>
      </pc:sldChg>
      <pc:sldChg chg="del">
        <pc:chgData name="Baidya, Saurav" userId="5d29e92d-9a6f-49d8-8da9-9efd02376e7c" providerId="ADAL" clId="{E3D7D958-3A12-4E31-B6A9-09404AFFA446}" dt="2023-06-20T13:02:50.592" v="6191" actId="2696"/>
        <pc:sldMkLst>
          <pc:docMk/>
          <pc:sldMk cId="92108036" sldId="305"/>
        </pc:sldMkLst>
      </pc:sldChg>
      <pc:sldChg chg="modSp add mod">
        <pc:chgData name="Baidya, Saurav" userId="5d29e92d-9a6f-49d8-8da9-9efd02376e7c" providerId="ADAL" clId="{E3D7D958-3A12-4E31-B6A9-09404AFFA446}" dt="2023-06-19T11:45:56.250" v="4984"/>
        <pc:sldMkLst>
          <pc:docMk/>
          <pc:sldMk cId="1848052055" sldId="305"/>
        </pc:sldMkLst>
      </pc:sldChg>
      <pc:sldChg chg="add">
        <pc:chgData name="Baidya, Saurav" userId="5d29e92d-9a6f-49d8-8da9-9efd02376e7c" providerId="ADAL" clId="{E3D7D958-3A12-4E31-B6A9-09404AFFA446}" dt="2023-06-21T09:14:55.303" v="9301"/>
        <pc:sldMkLst>
          <pc:docMk/>
          <pc:sldMk cId="1905306835" sldId="305"/>
        </pc:sldMkLst>
      </pc:sldChg>
      <pc:sldChg chg="modSp add del mod">
        <pc:chgData name="Baidya, Saurav" userId="5d29e92d-9a6f-49d8-8da9-9efd02376e7c" providerId="ADAL" clId="{E3D7D958-3A12-4E31-B6A9-09404AFFA446}" dt="2023-06-21T08:50:39.555" v="8444" actId="2696"/>
        <pc:sldMkLst>
          <pc:docMk/>
          <pc:sldMk cId="1909961211" sldId="305"/>
        </pc:sldMkLst>
      </pc:sldChg>
      <pc:sldChg chg="add del">
        <pc:chgData name="Baidya, Saurav" userId="5d29e92d-9a6f-49d8-8da9-9efd02376e7c" providerId="ADAL" clId="{E3D7D958-3A12-4E31-B6A9-09404AFFA446}" dt="2023-06-21T09:14:49.289" v="9300" actId="2696"/>
        <pc:sldMkLst>
          <pc:docMk/>
          <pc:sldMk cId="1915845416" sldId="305"/>
        </pc:sldMkLst>
      </pc:sldChg>
      <pc:sldChg chg="modSp del mod">
        <pc:chgData name="Baidya, Saurav" userId="5d29e92d-9a6f-49d8-8da9-9efd02376e7c" providerId="ADAL" clId="{E3D7D958-3A12-4E31-B6A9-09404AFFA446}" dt="2023-06-20T13:02:50.592" v="6191" actId="2696"/>
        <pc:sldMkLst>
          <pc:docMk/>
          <pc:sldMk cId="607328181" sldId="306"/>
        </pc:sldMkLst>
      </pc:sldChg>
      <pc:sldChg chg="add del">
        <pc:chgData name="Baidya, Saurav" userId="5d29e92d-9a6f-49d8-8da9-9efd02376e7c" providerId="ADAL" clId="{E3D7D958-3A12-4E31-B6A9-09404AFFA446}" dt="2023-06-21T09:14:49.289" v="9300" actId="2696"/>
        <pc:sldMkLst>
          <pc:docMk/>
          <pc:sldMk cId="1178492451" sldId="306"/>
        </pc:sldMkLst>
      </pc:sldChg>
      <pc:sldChg chg="modSp add del mod">
        <pc:chgData name="Baidya, Saurav" userId="5d29e92d-9a6f-49d8-8da9-9efd02376e7c" providerId="ADAL" clId="{E3D7D958-3A12-4E31-B6A9-09404AFFA446}" dt="2023-06-21T08:50:39.555" v="8444" actId="2696"/>
        <pc:sldMkLst>
          <pc:docMk/>
          <pc:sldMk cId="2534543936" sldId="306"/>
        </pc:sldMkLst>
      </pc:sldChg>
      <pc:sldChg chg="add del">
        <pc:chgData name="Baidya, Saurav" userId="5d29e92d-9a6f-49d8-8da9-9efd02376e7c" providerId="ADAL" clId="{E3D7D958-3A12-4E31-B6A9-09404AFFA446}" dt="2023-06-19T11:44:20.497" v="4965" actId="2696"/>
        <pc:sldMkLst>
          <pc:docMk/>
          <pc:sldMk cId="2732274312" sldId="306"/>
        </pc:sldMkLst>
      </pc:sldChg>
      <pc:sldChg chg="add">
        <pc:chgData name="Baidya, Saurav" userId="5d29e92d-9a6f-49d8-8da9-9efd02376e7c" providerId="ADAL" clId="{E3D7D958-3A12-4E31-B6A9-09404AFFA446}" dt="2023-06-21T09:14:55.303" v="9301"/>
        <pc:sldMkLst>
          <pc:docMk/>
          <pc:sldMk cId="3029784137" sldId="306"/>
        </pc:sldMkLst>
      </pc:sldChg>
      <pc:sldChg chg="modSp add mod">
        <pc:chgData name="Baidya, Saurav" userId="5d29e92d-9a6f-49d8-8da9-9efd02376e7c" providerId="ADAL" clId="{E3D7D958-3A12-4E31-B6A9-09404AFFA446}" dt="2023-06-19T11:46:01.661" v="4985"/>
        <pc:sldMkLst>
          <pc:docMk/>
          <pc:sldMk cId="3682065647" sldId="306"/>
        </pc:sldMkLst>
      </pc:sldChg>
      <pc:sldChg chg="addSp delSp modSp add mod delAnim modAnim">
        <pc:chgData name="Baidya, Saurav" userId="5d29e92d-9a6f-49d8-8da9-9efd02376e7c" providerId="ADAL" clId="{E3D7D958-3A12-4E31-B6A9-09404AFFA446}" dt="2023-06-20T15:06:13.586" v="7364" actId="22"/>
        <pc:sldMkLst>
          <pc:docMk/>
          <pc:sldMk cId="4031126508" sldId="307"/>
        </pc:sldMkLst>
      </pc:sldChg>
      <pc:sldChg chg="addSp delSp modSp add del mod">
        <pc:chgData name="Baidya, Saurav" userId="5d29e92d-9a6f-49d8-8da9-9efd02376e7c" providerId="ADAL" clId="{E3D7D958-3A12-4E31-B6A9-09404AFFA446}" dt="2023-06-20T13:15:48.999" v="6236" actId="2696"/>
        <pc:sldMkLst>
          <pc:docMk/>
          <pc:sldMk cId="4246067521" sldId="307"/>
        </pc:sldMkLst>
      </pc:sldChg>
      <pc:sldChg chg="addSp delSp modSp add del mod">
        <pc:chgData name="Baidya, Saurav" userId="5d29e92d-9a6f-49d8-8da9-9efd02376e7c" providerId="ADAL" clId="{E3D7D958-3A12-4E31-B6A9-09404AFFA446}" dt="2023-06-20T13:15:48.999" v="6236" actId="2696"/>
        <pc:sldMkLst>
          <pc:docMk/>
          <pc:sldMk cId="2049667454" sldId="308"/>
        </pc:sldMkLst>
      </pc:sldChg>
      <pc:sldChg chg="addSp delSp add mod">
        <pc:chgData name="Baidya, Saurav" userId="5d29e92d-9a6f-49d8-8da9-9efd02376e7c" providerId="ADAL" clId="{E3D7D958-3A12-4E31-B6A9-09404AFFA446}" dt="2023-06-20T15:07:07.315" v="7366" actId="22"/>
        <pc:sldMkLst>
          <pc:docMk/>
          <pc:sldMk cId="3365195384" sldId="308"/>
        </pc:sldMkLst>
      </pc:sldChg>
      <pc:sldChg chg="addSp delSp modSp add del mod">
        <pc:chgData name="Baidya, Saurav" userId="5d29e92d-9a6f-49d8-8da9-9efd02376e7c" providerId="ADAL" clId="{E3D7D958-3A12-4E31-B6A9-09404AFFA446}" dt="2023-06-20T13:15:48.999" v="6236" actId="2696"/>
        <pc:sldMkLst>
          <pc:docMk/>
          <pc:sldMk cId="3354571973" sldId="309"/>
        </pc:sldMkLst>
      </pc:sldChg>
      <pc:sldChg chg="addSp delSp add mod">
        <pc:chgData name="Baidya, Saurav" userId="5d29e92d-9a6f-49d8-8da9-9efd02376e7c" providerId="ADAL" clId="{E3D7D958-3A12-4E31-B6A9-09404AFFA446}" dt="2023-06-20T18:29:42.622" v="8324" actId="22"/>
        <pc:sldMkLst>
          <pc:docMk/>
          <pc:sldMk cId="3859995152" sldId="309"/>
        </pc:sldMkLst>
      </pc:sldChg>
      <pc:sldChg chg="modSp add del mod">
        <pc:chgData name="Baidya, Saurav" userId="5d29e92d-9a6f-49d8-8da9-9efd02376e7c" providerId="ADAL" clId="{E3D7D958-3A12-4E31-B6A9-09404AFFA446}" dt="2023-06-20T13:03:07.193" v="6193" actId="47"/>
        <pc:sldMkLst>
          <pc:docMk/>
          <pc:sldMk cId="1960243639" sldId="310"/>
        </pc:sldMkLst>
      </pc:sldChg>
      <pc:sldChg chg="add">
        <pc:chgData name="Baidya, Saurav" userId="5d29e92d-9a6f-49d8-8da9-9efd02376e7c" providerId="ADAL" clId="{E3D7D958-3A12-4E31-B6A9-09404AFFA446}" dt="2023-06-21T09:14:55.303" v="9301"/>
        <pc:sldMkLst>
          <pc:docMk/>
          <pc:sldMk cId="190318920" sldId="311"/>
        </pc:sldMkLst>
      </pc:sldChg>
      <pc:sldChg chg="modSp add del mod">
        <pc:chgData name="Baidya, Saurav" userId="5d29e92d-9a6f-49d8-8da9-9efd02376e7c" providerId="ADAL" clId="{E3D7D958-3A12-4E31-B6A9-09404AFFA446}" dt="2023-06-21T08:50:39.555" v="8444" actId="2696"/>
        <pc:sldMkLst>
          <pc:docMk/>
          <pc:sldMk cId="693236489" sldId="311"/>
        </pc:sldMkLst>
      </pc:sldChg>
      <pc:sldChg chg="add del">
        <pc:chgData name="Baidya, Saurav" userId="5d29e92d-9a6f-49d8-8da9-9efd02376e7c" providerId="ADAL" clId="{E3D7D958-3A12-4E31-B6A9-09404AFFA446}" dt="2023-06-20T13:02:50.592" v="6191" actId="2696"/>
        <pc:sldMkLst>
          <pc:docMk/>
          <pc:sldMk cId="1166473794" sldId="311"/>
        </pc:sldMkLst>
      </pc:sldChg>
      <pc:sldChg chg="add del">
        <pc:chgData name="Baidya, Saurav" userId="5d29e92d-9a6f-49d8-8da9-9efd02376e7c" providerId="ADAL" clId="{E3D7D958-3A12-4E31-B6A9-09404AFFA446}" dt="2023-06-21T09:14:49.289" v="9300" actId="2696"/>
        <pc:sldMkLst>
          <pc:docMk/>
          <pc:sldMk cId="1393343012" sldId="311"/>
        </pc:sldMkLst>
      </pc:sldChg>
      <pc:sldChg chg="addSp delSp modSp add mod">
        <pc:chgData name="Baidya, Saurav" userId="5d29e92d-9a6f-49d8-8da9-9efd02376e7c" providerId="ADAL" clId="{E3D7D958-3A12-4E31-B6A9-09404AFFA446}" dt="2023-06-20T13:13:30.959" v="6234" actId="403"/>
        <pc:sldMkLst>
          <pc:docMk/>
          <pc:sldMk cId="4125917676" sldId="312"/>
        </pc:sldMkLst>
      </pc:sldChg>
      <pc:sldChg chg="modSp add mod">
        <pc:chgData name="Baidya, Saurav" userId="5d29e92d-9a6f-49d8-8da9-9efd02376e7c" providerId="ADAL" clId="{E3D7D958-3A12-4E31-B6A9-09404AFFA446}" dt="2023-06-22T14:23:14.594" v="9378" actId="20577"/>
        <pc:sldMkLst>
          <pc:docMk/>
          <pc:sldMk cId="2488242981" sldId="313"/>
        </pc:sldMkLst>
      </pc:sldChg>
      <pc:sldChg chg="modSp add mod modAnim">
        <pc:chgData name="Baidya, Saurav" userId="5d29e92d-9a6f-49d8-8da9-9efd02376e7c" providerId="ADAL" clId="{E3D7D958-3A12-4E31-B6A9-09404AFFA446}" dt="2023-06-21T09:07:10.351" v="9273"/>
        <pc:sldMkLst>
          <pc:docMk/>
          <pc:sldMk cId="350624708" sldId="314"/>
        </pc:sldMkLst>
      </pc:sldChg>
      <pc:sldChg chg="addSp delSp modSp add mod">
        <pc:chgData name="Baidya, Saurav" userId="5d29e92d-9a6f-49d8-8da9-9efd02376e7c" providerId="ADAL" clId="{E3D7D958-3A12-4E31-B6A9-09404AFFA446}" dt="2023-06-21T09:14:34.521" v="9299" actId="20577"/>
        <pc:sldMkLst>
          <pc:docMk/>
          <pc:sldMk cId="4196652600" sldId="315"/>
        </pc:sldMkLst>
      </pc:sldChg>
      <pc:sldChg chg="modSp add mod">
        <pc:chgData name="Baidya, Saurav" userId="5d29e92d-9a6f-49d8-8da9-9efd02376e7c" providerId="ADAL" clId="{E3D7D958-3A12-4E31-B6A9-09404AFFA446}" dt="2023-06-27T07:13:45.088" v="9445" actId="20577"/>
        <pc:sldMkLst>
          <pc:docMk/>
          <pc:sldMk cId="1694880610" sldId="316"/>
        </pc:sldMkLst>
      </pc:sldChg>
      <pc:sldChg chg="addSp delSp modSp add mod">
        <pc:chgData name="Baidya, Saurav" userId="5d29e92d-9a6f-49d8-8da9-9efd02376e7c" providerId="ADAL" clId="{E3D7D958-3A12-4E31-B6A9-09404AFFA446}" dt="2023-06-27T07:42:14.645" v="9605" actId="14100"/>
        <pc:sldMkLst>
          <pc:docMk/>
          <pc:sldMk cId="2092798768" sldId="317"/>
        </pc:sldMkLst>
      </pc:sldChg>
      <pc:sldChg chg="addSp modSp add mod">
        <pc:chgData name="Baidya, Saurav" userId="5d29e92d-9a6f-49d8-8da9-9efd02376e7c" providerId="ADAL" clId="{E3D7D958-3A12-4E31-B6A9-09404AFFA446}" dt="2023-06-27T07:43:47.509" v="9627" actId="1076"/>
        <pc:sldMkLst>
          <pc:docMk/>
          <pc:sldMk cId="908593922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23A19B-2310-48B0-8044-BEEE8F133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02902-1F98-4E7D-9203-3A37CEF460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09168-F3A8-4EB4-AF63-2A1A83CBF16E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563A4-1FA9-49FA-BB65-0E4A029FA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976CB-99D3-4C78-9B8F-02373F3474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8095-1D17-48CA-9513-24BFA2685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300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49-06A1-406A-87EE-D2F23A2AFC3C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BB07B-E503-475C-A199-A4144D94CB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8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388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D1FF-3232-4A71-97C6-AC2E1F8FB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000" y="2304000"/>
            <a:ext cx="9540000" cy="3060000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00" y="3204000"/>
            <a:ext cx="5544000" cy="3060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rgbClr val="00C44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(Arial 32)</a:t>
            </a:r>
            <a:br>
              <a:rPr lang="en-US"/>
            </a:br>
            <a:r>
              <a:rPr lang="en-US"/>
              <a:t>Subtitle (Georgia 28, green #00c440)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0816E-99C5-4DF9-A782-90113DA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3B0145A-1C32-4377-81D4-E244C7BD77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 (Arial 32)</a:t>
            </a:r>
            <a:br>
              <a:rPr lang="en-US"/>
            </a:br>
            <a:r>
              <a:rPr lang="en-US"/>
              <a:t>Subtitle (Georgia 28, green #00c440)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7095-7CBA-4499-8FEC-F05630A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3B0145A-1C32-4377-81D4-E244C7BD772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165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58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46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482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1224000"/>
            <a:ext cx="5544000" cy="3060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1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2520000"/>
            <a:ext cx="5544000" cy="3060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9EFC6-C2A9-4B52-B7C3-A4133D5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 (Arial 30)</a:t>
            </a:r>
            <a:br>
              <a:rPr lang="en-US"/>
            </a:br>
            <a:r>
              <a:rPr lang="en-US"/>
              <a:t>Subtitle (Georgia 28, green #00c440)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039-0530-457C-98E7-12998CAA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32000"/>
            <a:ext cx="11160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8AE8-27CF-479D-A3B9-7A2ED4EB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90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4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/>
              <a:t>Footer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F1C084A-86FE-4C0E-8AB2-824D3D70FCB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82458-3ED8-4DB0-AFB3-8BBC7D0395DD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5FBDA5-D6F0-4929-98F8-33E2E02F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950" y="6505575"/>
            <a:ext cx="525050" cy="2873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5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62" r:id="rId5"/>
    <p:sldLayoutId id="2147483661" r:id="rId6"/>
    <p:sldLayoutId id="2147483663" r:id="rId7"/>
    <p:sldLayoutId id="2147483664" r:id="rId8"/>
    <p:sldLayoutId id="2147483665" r:id="rId9"/>
    <p:sldLayoutId id="2147483651" r:id="rId10"/>
    <p:sldLayoutId id="214748366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F33292A-3DEC-0E58-B2C5-948D2A763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55" y="294482"/>
            <a:ext cx="6588126" cy="268446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SIGNET Public Report on State-of-the-Art, Achievements and 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0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8FA12-A47F-310A-913B-E43E8D0D7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B34A5-EB2D-9832-6F66-E1468125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99" y="65351"/>
            <a:ext cx="11724225" cy="5328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SIGNET Impact &amp; Outlook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1727F-7A35-0240-EBA3-5850685A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AC81CA0-09DB-A54C-CD70-7615B4F07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70395" y="2306368"/>
            <a:ext cx="17153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F61199-783D-902C-303E-B2A2AA15B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598151"/>
            <a:ext cx="11867322" cy="57837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Project goal and objective successfully achieved</a:t>
            </a:r>
            <a:r>
              <a:rPr lang="en-GB" sz="2400" dirty="0"/>
              <a:t>, meeting the KPIs, resource commitment, scope and quality.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Technological and Clinical Impact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Realization of the north star of single episode of care with single modality and integrated treatment devices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Significant improvement of image quality through efficient and effective adoption of breathing guidance, AI technologies etc.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Publicly exploitable results through multiple papers and presentations, 3D cardiac visualization software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/>
              <a:t>Commercial Exploitation Impact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Deployment of different business models from traditional to pay-per-click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Securing intellectual property through 1 patent submission and 4 invention disclosures.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4 joint exploitations opportunities up besides solid exploitation opportunities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Good contributions towards sustainability</a:t>
            </a:r>
          </a:p>
          <a:p>
            <a:pPr marL="904875" lvl="1" indent="-457200">
              <a:buFont typeface="Arial" panose="020B0604020202020204" pitchFamily="34" charset="0"/>
              <a:buChar char="•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3700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FA7C-339F-4B96-8414-2D7123F03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C440"/>
                </a:solidFill>
              </a:rPr>
              <a:t>Thank you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1F547F8-FA87-2ED8-298B-7293411CD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591" y="5018731"/>
            <a:ext cx="3998409" cy="1839269"/>
          </a:xfrm>
          <a:prstGeom prst="rect">
            <a:avLst/>
          </a:prstGeom>
        </p:spPr>
      </p:pic>
      <p:pic>
        <p:nvPicPr>
          <p:cNvPr id="6" name="Picture 5" descr="A group of people standing on steps in front of a building&#10;&#10;Description automatically generated">
            <a:extLst>
              <a:ext uri="{FF2B5EF4-FFF2-40B4-BE49-F238E27FC236}">
                <a16:creationId xmlns:a16="http://schemas.microsoft.com/office/drawing/2014/main" id="{5EE7738D-A85A-F4D1-BE26-A7C8F537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28625"/>
            <a:ext cx="399288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1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0" y="-71700"/>
            <a:ext cx="11160000" cy="792000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SIGNET Objective</a:t>
            </a:r>
            <a:endParaRPr lang="nl-NL" b="1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091D4F-3BD0-5274-6A7C-7564EF9A32A7}"/>
              </a:ext>
            </a:extLst>
          </p:cNvPr>
          <p:cNvSpPr txBox="1">
            <a:spLocks/>
          </p:cNvSpPr>
          <p:nvPr/>
        </p:nvSpPr>
        <p:spPr>
          <a:xfrm>
            <a:off x="294834" y="1166348"/>
            <a:ext cx="11159999" cy="41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overall objective of </a:t>
            </a:r>
            <a:r>
              <a:rPr lang="en-GB" sz="1800" b="1" i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SIGNET</a:t>
            </a:r>
            <a:r>
              <a:rPr lang="en-GB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to realize the North Star of </a:t>
            </a:r>
            <a:r>
              <a:rPr lang="en-GB" sz="1800" b="1" i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replacing complex medical workflows and procedures</a:t>
            </a:r>
            <a:r>
              <a:rPr lang="en-GB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GB" sz="1800" b="1" i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single-episode personalized, dose-adaptive, precision Magnetic Resonance guided treatments and interventions,</a:t>
            </a:r>
            <a:r>
              <a:rPr lang="en-GB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improving patient comfort, safety, treatment outcome, and economic viability.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8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status vis-à-vis the objective</a:t>
            </a:r>
            <a:r>
              <a:rPr lang="en-GB" sz="1800" i="1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All the demonstrators identify the North Star of the aforementioned values. They will bring in substantial sustainability benefits as well.</a:t>
            </a:r>
          </a:p>
          <a:p>
            <a:pPr marL="0" indent="0">
              <a:buNone/>
            </a:pPr>
            <a:endParaRPr lang="en-GB" sz="1800" b="1" spc="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1079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State of the Art</a:t>
            </a:r>
            <a:endParaRPr lang="nl-NL" b="1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4A9AA-031F-4F3D-3551-8652E96AC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82" y="1381061"/>
            <a:ext cx="4670961" cy="403384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ED5B6-1674-6923-EDF6-DAF73FD75D64}"/>
              </a:ext>
            </a:extLst>
          </p:cNvPr>
          <p:cNvSpPr txBox="1"/>
          <p:nvPr/>
        </p:nvSpPr>
        <p:spPr>
          <a:xfrm>
            <a:off x="3500582" y="5476939"/>
            <a:ext cx="4861174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i="1" spc="0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bottlenecks for adoption of image-guided interventional procedures</a:t>
            </a:r>
            <a:endParaRPr lang="nl-NL" sz="1400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11FABC-11A5-E764-18FC-E9D328F9DFD9}"/>
              </a:ext>
            </a:extLst>
          </p:cNvPr>
          <p:cNvSpPr txBox="1">
            <a:spLocks/>
          </p:cNvSpPr>
          <p:nvPr/>
        </p:nvSpPr>
        <p:spPr>
          <a:xfrm>
            <a:off x="7671582" y="1069146"/>
            <a:ext cx="4292990" cy="11770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u="sng"/>
              <a:t>Bottleneck 2: Patient Variability, Compliance &amp; Safety:</a:t>
            </a:r>
            <a:r>
              <a:rPr lang="en-GB" sz="1600" b="1" u="sng"/>
              <a:t> </a:t>
            </a:r>
            <a:r>
              <a:rPr lang="en-GB" sz="1600"/>
              <a:t>Several factors influencing different imaging modalities, e.g., acoustic window in Ultrasound, contrast toxicity in CT, electromagnetic compatibility in MR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111D4-6DCF-51F0-60B1-0284DD6649DD}"/>
              </a:ext>
            </a:extLst>
          </p:cNvPr>
          <p:cNvSpPr txBox="1">
            <a:spLocks/>
          </p:cNvSpPr>
          <p:nvPr/>
        </p:nvSpPr>
        <p:spPr>
          <a:xfrm>
            <a:off x="8269460" y="2898824"/>
            <a:ext cx="3798277" cy="1032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u="sng"/>
              <a:t>Bottleneck 3: Image Quality &amp; Contrast:</a:t>
            </a:r>
            <a:r>
              <a:rPr lang="en-GB" sz="1600"/>
              <a:t> MR image quality and contrast issues related to low signal to noise ratio, breathing, fast imaging related challenges etc.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73439C-3550-FD0E-9FF9-38B40C80E67B}"/>
              </a:ext>
            </a:extLst>
          </p:cNvPr>
          <p:cNvSpPr txBox="1">
            <a:spLocks/>
          </p:cNvSpPr>
          <p:nvPr/>
        </p:nvSpPr>
        <p:spPr>
          <a:xfrm>
            <a:off x="7671582" y="4382749"/>
            <a:ext cx="3798277" cy="1032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u="sng"/>
              <a:t>Bottleneck 4: Targeting Accuracy:</a:t>
            </a:r>
            <a:r>
              <a:rPr lang="en-GB" sz="1600"/>
              <a:t> Geometric accuracy of treatment planning can be compromised by device settings and algorithms.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A30EC8-049E-8FD2-B056-459DF689D2EB}"/>
              </a:ext>
            </a:extLst>
          </p:cNvPr>
          <p:cNvSpPr txBox="1">
            <a:spLocks/>
          </p:cNvSpPr>
          <p:nvPr/>
        </p:nvSpPr>
        <p:spPr>
          <a:xfrm>
            <a:off x="202266" y="4413768"/>
            <a:ext cx="3798277" cy="1032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u="sng"/>
              <a:t>Bottleneck 5: Integrated Device Controls:</a:t>
            </a:r>
            <a:r>
              <a:rPr lang="en-GB" sz="1600"/>
              <a:t> Multiple interfaces for multiple purposes makes scalability across use cases very difficult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7AAA46-5673-5FB3-D7C2-BB5F1FE88AF6}"/>
              </a:ext>
            </a:extLst>
          </p:cNvPr>
          <p:cNvSpPr txBox="1">
            <a:spLocks/>
          </p:cNvSpPr>
          <p:nvPr/>
        </p:nvSpPr>
        <p:spPr>
          <a:xfrm>
            <a:off x="124263" y="2766349"/>
            <a:ext cx="3278402" cy="12570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1600" u="sng"/>
              <a:t>Bottleneck 6: User Interfaces:</a:t>
            </a:r>
            <a:r>
              <a:rPr lang="en-GB" sz="1600"/>
              <a:t> Multiple user interfaces constitute a risk to confuse the clinical user, and potentially lead to workflow inefficiencies or mistakes. 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A2221E8-283D-2A2B-B63E-7E9DD0B6CED1}"/>
              </a:ext>
            </a:extLst>
          </p:cNvPr>
          <p:cNvSpPr txBox="1">
            <a:spLocks/>
          </p:cNvSpPr>
          <p:nvPr/>
        </p:nvSpPr>
        <p:spPr>
          <a:xfrm>
            <a:off x="80276" y="1240443"/>
            <a:ext cx="4097829" cy="978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u="sng"/>
              <a:t>Bottleneck 1: Clinical Workflow:</a:t>
            </a:r>
            <a:r>
              <a:rPr lang="en-GB" sz="1600" b="1" u="sng"/>
              <a:t> </a:t>
            </a:r>
            <a:r>
              <a:rPr lang="en-GB" sz="1600"/>
              <a:t>Need for access to multiple modalities (MR, CT, PET , US) during diagnosis, treatment planning and treatment delivery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234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0" y="-71700"/>
            <a:ext cx="11160000" cy="7920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SIGNET Solution and Final Status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C937-9491-1EA0-3E2A-C8B28E40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332000"/>
            <a:ext cx="7689601" cy="4194000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C9594-CF3D-5BB9-66D5-12F6AB21F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43" y="625180"/>
            <a:ext cx="3713094" cy="38479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90CD5-764B-F114-B424-3FD855C4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381" y="4513350"/>
            <a:ext cx="4419600" cy="2286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B091D4F-3BD0-5274-6A7C-7564EF9A32A7}"/>
              </a:ext>
            </a:extLst>
          </p:cNvPr>
          <p:cNvSpPr txBox="1">
            <a:spLocks/>
          </p:cNvSpPr>
          <p:nvPr/>
        </p:nvSpPr>
        <p:spPr>
          <a:xfrm>
            <a:off x="202069" y="720299"/>
            <a:ext cx="6954311" cy="5435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275" indent="-361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700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Tackling the bottlenecks, </a:t>
            </a:r>
            <a:r>
              <a:rPr lang="en-GB" sz="1800" b="1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SIGNET</a:t>
            </a: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GB" sz="18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</a:t>
            </a:r>
            <a:r>
              <a:rPr lang="en-GB" sz="1800" b="1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and technologies, AI-enabled products and solutions </a:t>
            </a: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the </a:t>
            </a:r>
            <a:r>
              <a:rPr lang="en-GB" sz="1800" b="1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generic Common Open MR Remote Acquisition and Data Exchange interface (COMRADE) interface between scanner and treatment devices ensuring seamless and scalable integration for all innovations</a:t>
            </a: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validated for the three use cases</a:t>
            </a:r>
            <a:endParaRPr lang="nl-NL" sz="18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</a:pPr>
            <a:r>
              <a:rPr lang="en-GB" sz="1800" b="1" spc="20" dirty="0">
                <a:latin typeface="Arial" panose="020B0604020202020204" pitchFamily="34" charset="0"/>
                <a:cs typeface="Times New Roman" panose="02020603050405020304" pitchFamily="18" charset="0"/>
              </a:rPr>
              <a:t>Cardiology</a:t>
            </a:r>
            <a:r>
              <a:rPr lang="en-GB" sz="1800" spc="20" dirty="0">
                <a:latin typeface="Arial" panose="020B0604020202020204" pitchFamily="34" charset="0"/>
                <a:cs typeface="Times New Roman" panose="02020603050405020304" pitchFamily="18" charset="0"/>
              </a:rPr>
              <a:t> (MR-guided electrophysiology (MRgEP)</a:t>
            </a:r>
            <a:endParaRPr lang="nl-NL" sz="1800" spc="2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</a:pPr>
            <a:r>
              <a:rPr lang="en-GB" sz="1800" b="1" spc="20" dirty="0">
                <a:latin typeface="Arial" panose="020B0604020202020204" pitchFamily="34" charset="0"/>
                <a:cs typeface="Times New Roman" panose="02020603050405020304" pitchFamily="18" charset="0"/>
              </a:rPr>
              <a:t>Oncology</a:t>
            </a:r>
            <a:r>
              <a:rPr lang="en-GB" sz="1800" spc="20" dirty="0">
                <a:latin typeface="Arial" panose="020B0604020202020204" pitchFamily="34" charset="0"/>
                <a:cs typeface="Times New Roman" panose="02020603050405020304" pitchFamily="18" charset="0"/>
              </a:rPr>
              <a:t> (robotics-mediated MR-guided biopsies)</a:t>
            </a:r>
            <a:endParaRPr lang="nl-NL" sz="1800" spc="2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</a:pPr>
            <a:r>
              <a:rPr lang="en-GB" sz="1800" b="1" spc="20" dirty="0">
                <a:latin typeface="Arial" panose="020B0604020202020204" pitchFamily="34" charset="0"/>
                <a:cs typeface="Times New Roman" panose="02020603050405020304" pitchFamily="18" charset="0"/>
              </a:rPr>
              <a:t>Neurology</a:t>
            </a:r>
            <a:r>
              <a:rPr lang="en-GB" sz="1800" spc="2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fMRI-guided transcranial magnetic stimulation (TMS), fMRI-guided radiation therapy planning (RTP), and laser ablation of epileptic foci).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</a:pPr>
            <a:endParaRPr lang="en-GB" sz="18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None/>
            </a:pPr>
            <a:r>
              <a:rPr lang="en-GB" sz="1800" b="1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 status</a:t>
            </a:r>
            <a:r>
              <a:rPr lang="en-GB" sz="1800" spc="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Integrated demonstrators showing the effectiveness and efficiency of the digital ecosystem for all the three use cases are ready.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</a:pPr>
            <a:endParaRPr lang="en-GB" sz="1800" spc="2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48824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FF4DF-C73F-4F40-2C4C-3CF19ACA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EF74-B744-DD52-CD93-5868186A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5" y="358263"/>
            <a:ext cx="11783453" cy="51414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SIGNET: Achieved Innovations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F2B1-C88E-83E1-F140-3C05A3E6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332000"/>
            <a:ext cx="7689601" cy="4194000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827B-288B-F1E5-0AB9-1AC3A363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34AFFF-D963-21A8-DFD5-7784D2BE2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59644"/>
              </p:ext>
            </p:extLst>
          </p:nvPr>
        </p:nvGraphicFramePr>
        <p:xfrm>
          <a:off x="274956" y="2012114"/>
          <a:ext cx="9457289" cy="280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7289">
                  <a:extLst>
                    <a:ext uri="{9D8B030D-6E8A-4147-A177-3AD203B41FA5}">
                      <a16:colId xmlns:a16="http://schemas.microsoft.com/office/drawing/2014/main" val="175227547"/>
                    </a:ext>
                  </a:extLst>
                </a:gridCol>
              </a:tblGrid>
              <a:tr h="354991">
                <a:tc>
                  <a:txBody>
                    <a:bodyPr/>
                    <a:lstStyle/>
                    <a:p>
                      <a:r>
                        <a:rPr lang="en-GB" dirty="0"/>
                        <a:t>Achieved Target Innovation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37181"/>
                  </a:ext>
                </a:extLst>
              </a:tr>
              <a:tr h="925376">
                <a:tc>
                  <a:txBody>
                    <a:bodyPr/>
                    <a:lstStyle/>
                    <a:p>
                      <a:r>
                        <a:rPr lang="en-GB" sz="1600" b="1" dirty="0"/>
                        <a:t>Realize the north star of single episode of care with single modality and integrated treatment devices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67218"/>
                  </a:ext>
                </a:extLst>
              </a:tr>
              <a:tr h="593195">
                <a:tc>
                  <a:txBody>
                    <a:bodyPr/>
                    <a:lstStyle/>
                    <a:p>
                      <a:r>
                        <a:rPr lang="en-GB" sz="1600" b="1" dirty="0"/>
                        <a:t>Improvement of image quality through efficient and effective adoption of breathing guidance, AI technologies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23431"/>
                  </a:ext>
                </a:extLst>
              </a:tr>
              <a:tr h="925376">
                <a:tc>
                  <a:txBody>
                    <a:bodyPr/>
                    <a:lstStyle/>
                    <a:p>
                      <a:r>
                        <a:rPr lang="en-GB" sz="1600" b="1" dirty="0"/>
                        <a:t>Integrated device controls through single harmonized optimized interface resulting in better accuracy in treatment &amp; Simplified consolidated user interface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44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63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Market value chain</a:t>
            </a:r>
            <a:endParaRPr lang="nl-NL" b="1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C6F916A7-BF74-6002-69C9-29C57FCDA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70395" y="2306368"/>
            <a:ext cx="17153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C8880-B0DC-252D-9CBF-E55865D6A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44" y="1653292"/>
            <a:ext cx="7858192" cy="4504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2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00" y="42745"/>
            <a:ext cx="11160000" cy="792000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Links and cooperation with other projects (1/2)</a:t>
            </a:r>
            <a:endParaRPr lang="nl-NL" b="1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0895D-F751-3D6A-AB0B-6D6BDF46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01" y="1253766"/>
            <a:ext cx="10756345" cy="42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55" y="358263"/>
            <a:ext cx="11783453" cy="51414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Top Technical Achievements vis-à-vis Target Innovation Areas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C937-9491-1EA0-3E2A-C8B28E40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332000"/>
            <a:ext cx="7689601" cy="4194000"/>
          </a:xfrm>
        </p:spPr>
        <p:txBody>
          <a:bodyPr/>
          <a:lstStyle/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600" b="1" spc="2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2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C110D3-E645-1F37-9132-31FAE208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26212"/>
              </p:ext>
            </p:extLst>
          </p:nvPr>
        </p:nvGraphicFramePr>
        <p:xfrm>
          <a:off x="274955" y="2692839"/>
          <a:ext cx="9784992" cy="411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2425">
                  <a:extLst>
                    <a:ext uri="{9D8B030D-6E8A-4147-A177-3AD203B41FA5}">
                      <a16:colId xmlns:a16="http://schemas.microsoft.com/office/drawing/2014/main" val="4094756153"/>
                    </a:ext>
                  </a:extLst>
                </a:gridCol>
                <a:gridCol w="1410510">
                  <a:extLst>
                    <a:ext uri="{9D8B030D-6E8A-4147-A177-3AD203B41FA5}">
                      <a16:colId xmlns:a16="http://schemas.microsoft.com/office/drawing/2014/main" val="175227547"/>
                    </a:ext>
                  </a:extLst>
                </a:gridCol>
                <a:gridCol w="1412057">
                  <a:extLst>
                    <a:ext uri="{9D8B030D-6E8A-4147-A177-3AD203B41FA5}">
                      <a16:colId xmlns:a16="http://schemas.microsoft.com/office/drawing/2014/main" val="1702274627"/>
                    </a:ext>
                  </a:extLst>
                </a:gridCol>
              </a:tblGrid>
              <a:tr h="830090">
                <a:tc>
                  <a:txBody>
                    <a:bodyPr/>
                    <a:lstStyle/>
                    <a:p>
                      <a:r>
                        <a:rPr lang="en-GB" dirty="0"/>
                        <a:t>Top Achievements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Target Innovation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Bottlenecks Addressed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37181"/>
                  </a:ext>
                </a:extLst>
              </a:tr>
              <a:tr h="457731">
                <a:tc>
                  <a:txBody>
                    <a:bodyPr/>
                    <a:lstStyle/>
                    <a:p>
                      <a:pPr lvl="0"/>
                      <a:r>
                        <a:rPr lang="en-GB" sz="2200" b="1" dirty="0"/>
                        <a:t>Integrated cardiac ablation </a:t>
                      </a:r>
                      <a:r>
                        <a:rPr lang="en-GB" sz="1600" b="1" dirty="0">
                          <a:solidFill>
                            <a:schemeClr val="accent2"/>
                          </a:solidFill>
                        </a:rPr>
                        <a:t>(AUMC, LifeTec, Imricor, Adas3D, Philips)</a:t>
                      </a:r>
                      <a:endParaRPr lang="en-GB" sz="22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567218"/>
                  </a:ext>
                </a:extLst>
              </a:tr>
              <a:tr h="538501">
                <a:tc>
                  <a:txBody>
                    <a:bodyPr/>
                    <a:lstStyle/>
                    <a:p>
                      <a:r>
                        <a:rPr lang="en-GB" sz="2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Breathing guidance and Modus phantom for MR-SIM</a:t>
                      </a:r>
                    </a:p>
                    <a:p>
                      <a:r>
                        <a:rPr lang="en-GB" sz="16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(UMC Utrecht, Modus QA, Philips)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TIA2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223431"/>
                  </a:ext>
                </a:extLst>
              </a:tr>
              <a:tr h="503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stereotactic neurosurgical planning (partly with simulator)  </a:t>
                      </a:r>
                      <a:r>
                        <a:rPr lang="en-GB" sz="1600" b="1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(Galgo, Imeka, Philips)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44421"/>
                  </a:ext>
                </a:extLst>
              </a:tr>
              <a:tr h="468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biopsy robot </a:t>
                      </a:r>
                      <a:r>
                        <a:rPr lang="en-GB" sz="1600" b="1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(Machnet, Philips)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61708"/>
                  </a:ext>
                </a:extLst>
              </a:tr>
              <a:tr h="8400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Integrated TMS neuro therapy </a:t>
                      </a:r>
                      <a:r>
                        <a:rPr lang="en-GB" sz="1600" b="1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(BST, Modus QA, Imricor, Philips, Magventure)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946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4E71B2-756C-72FC-8C62-9531620395EF}"/>
              </a:ext>
            </a:extLst>
          </p:cNvPr>
          <p:cNvSpPr txBox="1"/>
          <p:nvPr/>
        </p:nvSpPr>
        <p:spPr>
          <a:xfrm>
            <a:off x="9305669" y="1030184"/>
            <a:ext cx="281498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/>
              <a:t>Bottlenecks:</a:t>
            </a:r>
          </a:p>
          <a:p>
            <a:r>
              <a:rPr lang="en-GB" sz="1200"/>
              <a:t>1: Clinical Workflow</a:t>
            </a:r>
          </a:p>
          <a:p>
            <a:r>
              <a:rPr lang="en-GB" sz="1200"/>
              <a:t>2: Patient Variability, Compliance &amp; Safety</a:t>
            </a:r>
          </a:p>
          <a:p>
            <a:r>
              <a:rPr lang="en-GB" sz="1200"/>
              <a:t>3: Image Quality &amp; Contrast</a:t>
            </a:r>
          </a:p>
          <a:p>
            <a:r>
              <a:rPr lang="en-GB" sz="1200"/>
              <a:t>4: Targeting Accuracy </a:t>
            </a:r>
          </a:p>
          <a:p>
            <a:r>
              <a:rPr lang="en-GB" sz="1200"/>
              <a:t>5: Integrated Device Controls</a:t>
            </a:r>
          </a:p>
          <a:p>
            <a:r>
              <a:rPr lang="en-GB" sz="1200"/>
              <a:t>6: User Interfaces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30FE1-FA76-03D0-9AF1-8574965BEBC3}"/>
              </a:ext>
            </a:extLst>
          </p:cNvPr>
          <p:cNvSpPr txBox="1"/>
          <p:nvPr/>
        </p:nvSpPr>
        <p:spPr>
          <a:xfrm>
            <a:off x="337202" y="872406"/>
            <a:ext cx="890622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Target Innovation Areas (TIA):</a:t>
            </a:r>
          </a:p>
          <a:p>
            <a:r>
              <a:rPr lang="en-GB" sz="1200" dirty="0"/>
              <a:t>1: Towards single episode of care with single modality and integrated treatment devices</a:t>
            </a:r>
          </a:p>
          <a:p>
            <a:r>
              <a:rPr lang="en-GB" sz="1200" dirty="0"/>
              <a:t>2: Improvement of image quality through efficient and effective adoption of breathing guidance, AI technologies etc. </a:t>
            </a:r>
          </a:p>
          <a:p>
            <a:r>
              <a:rPr lang="en-GB" sz="1200" dirty="0"/>
              <a:t>3: Integrated device controls through single harmonized optimized interface resulting in better accuracy in treatment &amp; &amp; Simplified consolidated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35062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4F07E-D1D8-A294-B547-6F899C8C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0"/>
            <a:ext cx="11160000" cy="452262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Other Top achievements</a:t>
            </a:r>
            <a:endParaRPr lang="nl-NL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E67F-42F4-0966-557A-02DE9B1C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145A-1C32-4377-81D4-E244C7BD77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C937-9491-1EA0-3E2A-C8B28E40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69" y="226131"/>
            <a:ext cx="12062856" cy="6579482"/>
          </a:xfrm>
        </p:spPr>
        <p:txBody>
          <a:bodyPr/>
          <a:lstStyle/>
          <a:p>
            <a:r>
              <a:rPr lang="en-US" sz="3200" dirty="0"/>
              <a:t> </a:t>
            </a:r>
            <a:r>
              <a:rPr lang="en-US" dirty="0"/>
              <a:t>Contributions to standardization</a:t>
            </a:r>
          </a:p>
          <a:p>
            <a:pPr lvl="1"/>
            <a:r>
              <a:rPr lang="en-US" u="sng" dirty="0"/>
              <a:t>Ecosystem standardization</a:t>
            </a:r>
            <a:r>
              <a:rPr lang="en-US" dirty="0"/>
              <a:t>: Common COMRADE interface for treatment and MR system integration with multi-language support (C#, C++, Python)</a:t>
            </a:r>
          </a:p>
          <a:p>
            <a:pPr lvl="1"/>
            <a:r>
              <a:rPr lang="en-GB" u="sng" dirty="0"/>
              <a:t>Diffusion Tensor Imaging (DTI) Standardization and Harmonization</a:t>
            </a:r>
            <a:endParaRPr lang="en-US" u="sng" dirty="0"/>
          </a:p>
          <a:p>
            <a:pPr lvl="1"/>
            <a:r>
              <a:rPr lang="en-US" dirty="0"/>
              <a:t>Active contribution to different standards </a:t>
            </a:r>
            <a:r>
              <a:rPr lang="en-US" sz="2000" dirty="0"/>
              <a:t>(</a:t>
            </a:r>
            <a:r>
              <a:rPr lang="en-US" sz="2000" u="sng" dirty="0"/>
              <a:t>AAMI SM/WG03, ISO/IEC TC 210 etc.</a:t>
            </a:r>
            <a:r>
              <a:rPr lang="en-US" sz="2000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Many presentations in multiple conferences </a:t>
            </a:r>
            <a:r>
              <a:rPr lang="en-US" sz="2600" dirty="0"/>
              <a:t>(ESTRO, ISMRM, </a:t>
            </a:r>
            <a:r>
              <a:rPr lang="en-US" sz="2600" dirty="0" err="1"/>
              <a:t>MRinRT</a:t>
            </a:r>
            <a:r>
              <a:rPr lang="en-US" sz="2600" dirty="0"/>
              <a:t>, SCMR etc.)</a:t>
            </a:r>
            <a:endParaRPr lang="en-US" dirty="0"/>
          </a:p>
          <a:p>
            <a:endParaRPr lang="en-US" dirty="0"/>
          </a:p>
          <a:p>
            <a:r>
              <a:rPr lang="en-US" dirty="0"/>
              <a:t>Four joint exploitations are being followed up</a:t>
            </a:r>
          </a:p>
          <a:p>
            <a:endParaRPr lang="en-US" dirty="0"/>
          </a:p>
          <a:p>
            <a:r>
              <a:rPr lang="en-US" dirty="0"/>
              <a:t>Good contributions towards sustainability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19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CB97D6A7-0D8C-4E12-841F-93D6BCDBB7AB}" vid="{E1D42709-97DF-400F-852B-A47EC1C3C2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1cca47-2d41-48df-89fd-b42942c1a2b6">
      <Terms xmlns="http://schemas.microsoft.com/office/infopath/2007/PartnerControls"/>
    </lcf76f155ced4ddcb4097134ff3c332f>
    <TaxCatchAll xmlns="0d545f48-551b-4715-9f17-fb05e1e022b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0A5AD9B0DF3540A944BB14F30270ED" ma:contentTypeVersion="17" ma:contentTypeDescription="Create a new document." ma:contentTypeScope="" ma:versionID="c099b418f13cb49ea22ab3f8659830d4">
  <xsd:schema xmlns:xsd="http://www.w3.org/2001/XMLSchema" xmlns:xs="http://www.w3.org/2001/XMLSchema" xmlns:p="http://schemas.microsoft.com/office/2006/metadata/properties" xmlns:ns2="651cca47-2d41-48df-89fd-b42942c1a2b6" xmlns:ns3="0d545f48-551b-4715-9f17-fb05e1e022bc" targetNamespace="http://schemas.microsoft.com/office/2006/metadata/properties" ma:root="true" ma:fieldsID="0c0c5fc5d18e13003e13f97fbf48a4c1" ns2:_="" ns3:_="">
    <xsd:import namespace="651cca47-2d41-48df-89fd-b42942c1a2b6"/>
    <xsd:import namespace="0d545f48-551b-4715-9f17-fb05e1e022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cca47-2d41-48df-89fd-b42942c1a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40374fb-a6cc-4854-989f-c1d94a796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45f48-551b-4715-9f17-fb05e1e022b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9b6a90-8e78-499d-a849-e04edbd6ed32}" ma:internalName="TaxCatchAll" ma:showField="CatchAllData" ma:web="0d545f48-551b-4715-9f17-fb05e1e022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e40374fb-a6cc-4854-989f-c1d94a7967ee" ContentTypeId="0x01" PreviousValue="false"/>
</file>

<file path=customXml/itemProps1.xml><?xml version="1.0" encoding="utf-8"?>
<ds:datastoreItem xmlns:ds="http://schemas.openxmlformats.org/officeDocument/2006/customXml" ds:itemID="{A1BE39F1-6B0E-4EE9-9DEC-F3480692E1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8C262-7233-40F9-B092-CEB8A05155A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651cca47-2d41-48df-89fd-b42942c1a2b6"/>
    <ds:schemaRef ds:uri="http://schemas.openxmlformats.org/package/2006/metadata/core-properties"/>
    <ds:schemaRef ds:uri="0d545f48-551b-4715-9f17-fb05e1e022b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1752FAA-D584-4B25-A421-9655CB1C2D2C}">
  <ds:schemaRefs>
    <ds:schemaRef ds:uri="0d545f48-551b-4715-9f17-fb05e1e022bc"/>
    <ds:schemaRef ds:uri="651cca47-2d41-48df-89fd-b42942c1a2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B19F7CA-ECB3-4D1A-B91C-07395879A1C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838</Words>
  <Application>Microsoft Office PowerPoint</Application>
  <PresentationFormat>Widescreen</PresentationFormat>
  <Paragraphs>111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Tahoma</vt:lpstr>
      <vt:lpstr>Wingdings</vt:lpstr>
      <vt:lpstr>Office Theme</vt:lpstr>
      <vt:lpstr>SIGNET Public Report on State-of-the-Art, Achievements and Outlook</vt:lpstr>
      <vt:lpstr>SIGNET Objective</vt:lpstr>
      <vt:lpstr>State of the Art</vt:lpstr>
      <vt:lpstr>SIGNET Solution and Final Status</vt:lpstr>
      <vt:lpstr>SIGNET: Achieved Innovations</vt:lpstr>
      <vt:lpstr>Market value chain</vt:lpstr>
      <vt:lpstr>Links and cooperation with other projects (1/2)</vt:lpstr>
      <vt:lpstr>Top Technical Achievements vis-à-vis Target Innovation Areas</vt:lpstr>
      <vt:lpstr>Other Top achievements</vt:lpstr>
      <vt:lpstr>SIGNET Impact &amp; Outlook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Loes van den Borne · ITEA Office</dc:creator>
  <cp:lastModifiedBy>Baidya, Saurav</cp:lastModifiedBy>
  <cp:revision>1</cp:revision>
  <dcterms:created xsi:type="dcterms:W3CDTF">2021-10-07T13:20:00Z</dcterms:created>
  <dcterms:modified xsi:type="dcterms:W3CDTF">2025-01-22T16:05:44Z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0x010100C50A5AD9B0DF3540A944BB14F30270ED</vt:lpwstr>
  </property>
  <property fmtid="{D5CDD505-2E9C-101B-9397-08002B2CF9AE}" pid="3" name="MediaServiceImageTags">
    <vt:lpwstr/>
  </property>
</Properties>
</file>