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66" r:id="rId8"/>
    <p:sldId id="258" r:id="rId9"/>
    <p:sldId id="259" r:id="rId10"/>
    <p:sldId id="265" r:id="rId11"/>
    <p:sldId id="261" r:id="rId12"/>
    <p:sldId id="262" r:id="rId13"/>
    <p:sldId id="267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5CC31-715E-DC1D-8304-3AD6FE273104}" v="1" dt="2025-09-22T16:25:26.725"/>
    <p1510:client id="{6322ACF5-9745-FD2A-BCF8-DD772CA7CB6F}" v="317" dt="2025-09-23T08:35:16.512"/>
    <p1510:client id="{ABF1AECB-9568-08DA-F000-F828C67FCE38}" v="70" dt="2025-09-22T13:56:06.996"/>
    <p1510:client id="{AD83E707-6280-9AAC-B9BC-1CE0C8FE426B}" v="255" dt="2025-09-23T11:30:58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vin Lawrance" userId="S::kelvin.lawrance@ems-uk.com::63eae6bd-7d10-446d-b46e-072983debac3" providerId="AD" clId="Web-{AD83E707-6280-9AAC-B9BC-1CE0C8FE426B}"/>
    <pc:docChg chg="modSld">
      <pc:chgData name="Kelvin Lawrance" userId="S::kelvin.lawrance@ems-uk.com::63eae6bd-7d10-446d-b46e-072983debac3" providerId="AD" clId="Web-{AD83E707-6280-9AAC-B9BC-1CE0C8FE426B}" dt="2025-09-23T11:30:56.528" v="133" actId="20577"/>
      <pc:docMkLst>
        <pc:docMk/>
      </pc:docMkLst>
      <pc:sldChg chg="modSp">
        <pc:chgData name="Kelvin Lawrance" userId="S::kelvin.lawrance@ems-uk.com::63eae6bd-7d10-446d-b46e-072983debac3" providerId="AD" clId="Web-{AD83E707-6280-9AAC-B9BC-1CE0C8FE426B}" dt="2025-09-23T11:30:56.528" v="133" actId="20577"/>
        <pc:sldMkLst>
          <pc:docMk/>
          <pc:sldMk cId="2242444027" sldId="267"/>
        </pc:sldMkLst>
        <pc:spChg chg="mod">
          <ac:chgData name="Kelvin Lawrance" userId="S::kelvin.lawrance@ems-uk.com::63eae6bd-7d10-446d-b46e-072983debac3" providerId="AD" clId="Web-{AD83E707-6280-9AAC-B9BC-1CE0C8FE426B}" dt="2025-09-23T11:30:56.528" v="133" actId="20577"/>
          <ac:spMkLst>
            <pc:docMk/>
            <pc:sldMk cId="2242444027" sldId="267"/>
            <ac:spMk id="4" creationId="{646785C5-4659-8130-7436-E56752FA7C5F}"/>
          </ac:spMkLst>
        </pc:spChg>
        <pc:spChg chg="mod">
          <ac:chgData name="Kelvin Lawrance" userId="S::kelvin.lawrance@ems-uk.com::63eae6bd-7d10-446d-b46e-072983debac3" providerId="AD" clId="Web-{AD83E707-6280-9AAC-B9BC-1CE0C8FE426B}" dt="2025-09-23T11:30:54.169" v="132" actId="20577"/>
          <ac:spMkLst>
            <pc:docMk/>
            <pc:sldMk cId="2242444027" sldId="267"/>
            <ac:spMk id="5" creationId="{6CFC6C78-FE34-E743-9098-6066D4C22CBC}"/>
          </ac:spMkLst>
        </pc:spChg>
      </pc:sldChg>
    </pc:docChg>
  </pc:docChgLst>
  <pc:docChgLst>
    <pc:chgData name="Olivia Wadey" userId="S::olivia.wadey@ems-uk.com::b21791c4-681e-4b2f-b2a0-162833ad8e29" providerId="AD" clId="Web-{ABF1AECB-9568-08DA-F000-F828C67FCE38}"/>
    <pc:docChg chg="modSld">
      <pc:chgData name="Olivia Wadey" userId="S::olivia.wadey@ems-uk.com::b21791c4-681e-4b2f-b2a0-162833ad8e29" providerId="AD" clId="Web-{ABF1AECB-9568-08DA-F000-F828C67FCE38}" dt="2025-09-22T13:56:01.371" v="69" actId="20577"/>
      <pc:docMkLst>
        <pc:docMk/>
      </pc:docMkLst>
      <pc:sldChg chg="modSp">
        <pc:chgData name="Olivia Wadey" userId="S::olivia.wadey@ems-uk.com::b21791c4-681e-4b2f-b2a0-162833ad8e29" providerId="AD" clId="Web-{ABF1AECB-9568-08DA-F000-F828C67FCE38}" dt="2025-09-22T13:55:11.480" v="38" actId="20577"/>
        <pc:sldMkLst>
          <pc:docMk/>
          <pc:sldMk cId="294348845" sldId="258"/>
        </pc:sldMkLst>
        <pc:spChg chg="mod">
          <ac:chgData name="Olivia Wadey" userId="S::olivia.wadey@ems-uk.com::b21791c4-681e-4b2f-b2a0-162833ad8e29" providerId="AD" clId="Web-{ABF1AECB-9568-08DA-F000-F828C67FCE38}" dt="2025-09-22T13:55:11.480" v="38" actId="20577"/>
          <ac:spMkLst>
            <pc:docMk/>
            <pc:sldMk cId="294348845" sldId="258"/>
            <ac:spMk id="3" creationId="{3C208E62-03DA-DB06-30DF-B933DD416903}"/>
          </ac:spMkLst>
        </pc:spChg>
      </pc:sldChg>
      <pc:sldChg chg="modSp">
        <pc:chgData name="Olivia Wadey" userId="S::olivia.wadey@ems-uk.com::b21791c4-681e-4b2f-b2a0-162833ad8e29" providerId="AD" clId="Web-{ABF1AECB-9568-08DA-F000-F828C67FCE38}" dt="2025-09-22T13:56:01.371" v="69" actId="20577"/>
        <pc:sldMkLst>
          <pc:docMk/>
          <pc:sldMk cId="3227981179" sldId="261"/>
        </pc:sldMkLst>
        <pc:spChg chg="mod">
          <ac:chgData name="Olivia Wadey" userId="S::olivia.wadey@ems-uk.com::b21791c4-681e-4b2f-b2a0-162833ad8e29" providerId="AD" clId="Web-{ABF1AECB-9568-08DA-F000-F828C67FCE38}" dt="2025-09-22T13:56:01.371" v="69" actId="20577"/>
          <ac:spMkLst>
            <pc:docMk/>
            <pc:sldMk cId="3227981179" sldId="261"/>
            <ac:spMk id="3" creationId="{5964341A-5F36-6345-955D-A88ECD3120D2}"/>
          </ac:spMkLst>
        </pc:spChg>
      </pc:sldChg>
      <pc:sldChg chg="modSp">
        <pc:chgData name="Olivia Wadey" userId="S::olivia.wadey@ems-uk.com::b21791c4-681e-4b2f-b2a0-162833ad8e29" providerId="AD" clId="Web-{ABF1AECB-9568-08DA-F000-F828C67FCE38}" dt="2025-09-22T13:54:36.776" v="32" actId="20577"/>
        <pc:sldMkLst>
          <pc:docMk/>
          <pc:sldMk cId="1983850721" sldId="262"/>
        </pc:sldMkLst>
        <pc:spChg chg="mod">
          <ac:chgData name="Olivia Wadey" userId="S::olivia.wadey@ems-uk.com::b21791c4-681e-4b2f-b2a0-162833ad8e29" providerId="AD" clId="Web-{ABF1AECB-9568-08DA-F000-F828C67FCE38}" dt="2025-09-22T13:54:36.776" v="32" actId="20577"/>
          <ac:spMkLst>
            <pc:docMk/>
            <pc:sldMk cId="1983850721" sldId="262"/>
            <ac:spMk id="3" creationId="{B9D023BD-8B63-30F6-9F5C-2D7F6CF3A72A}"/>
          </ac:spMkLst>
        </pc:spChg>
      </pc:sldChg>
      <pc:sldChg chg="modSp">
        <pc:chgData name="Olivia Wadey" userId="S::olivia.wadey@ems-uk.com::b21791c4-681e-4b2f-b2a0-162833ad8e29" providerId="AD" clId="Web-{ABF1AECB-9568-08DA-F000-F828C67FCE38}" dt="2025-09-22T13:50:02.351" v="22" actId="20577"/>
        <pc:sldMkLst>
          <pc:docMk/>
          <pc:sldMk cId="573535450" sldId="265"/>
        </pc:sldMkLst>
        <pc:spChg chg="mod">
          <ac:chgData name="Olivia Wadey" userId="S::olivia.wadey@ems-uk.com::b21791c4-681e-4b2f-b2a0-162833ad8e29" providerId="AD" clId="Web-{ABF1AECB-9568-08DA-F000-F828C67FCE38}" dt="2025-09-22T13:50:02.351" v="22" actId="20577"/>
          <ac:spMkLst>
            <pc:docMk/>
            <pc:sldMk cId="573535450" sldId="265"/>
            <ac:spMk id="3" creationId="{5978F8B8-6D00-5805-FBDA-1790E94362EC}"/>
          </ac:spMkLst>
        </pc:spChg>
      </pc:sldChg>
      <pc:sldChg chg="delSp modSp">
        <pc:chgData name="Olivia Wadey" userId="S::olivia.wadey@ems-uk.com::b21791c4-681e-4b2f-b2a0-162833ad8e29" providerId="AD" clId="Web-{ABF1AECB-9568-08DA-F000-F828C67FCE38}" dt="2025-09-22T13:54:57.980" v="36" actId="1076"/>
        <pc:sldMkLst>
          <pc:docMk/>
          <pc:sldMk cId="2242444027" sldId="267"/>
        </pc:sldMkLst>
        <pc:spChg chg="mod">
          <ac:chgData name="Olivia Wadey" userId="S::olivia.wadey@ems-uk.com::b21791c4-681e-4b2f-b2a0-162833ad8e29" providerId="AD" clId="Web-{ABF1AECB-9568-08DA-F000-F828C67FCE38}" dt="2025-09-22T13:54:57.980" v="36" actId="1076"/>
          <ac:spMkLst>
            <pc:docMk/>
            <pc:sldMk cId="2242444027" sldId="267"/>
            <ac:spMk id="5" creationId="{6CFC6C78-FE34-E743-9098-6066D4C22CBC}"/>
          </ac:spMkLst>
        </pc:spChg>
        <pc:spChg chg="mod">
          <ac:chgData name="Olivia Wadey" userId="S::olivia.wadey@ems-uk.com::b21791c4-681e-4b2f-b2a0-162833ad8e29" providerId="AD" clId="Web-{ABF1AECB-9568-08DA-F000-F828C67FCE38}" dt="2025-09-22T13:54:51.651" v="35" actId="1076"/>
          <ac:spMkLst>
            <pc:docMk/>
            <pc:sldMk cId="2242444027" sldId="267"/>
            <ac:spMk id="6" creationId="{9353A1DF-AEA6-ABA7-01D2-04E3292FF082}"/>
          </ac:spMkLst>
        </pc:spChg>
        <pc:spChg chg="del">
          <ac:chgData name="Olivia Wadey" userId="S::olivia.wadey@ems-uk.com::b21791c4-681e-4b2f-b2a0-162833ad8e29" providerId="AD" clId="Web-{ABF1AECB-9568-08DA-F000-F828C67FCE38}" dt="2025-09-22T13:54:41.042" v="33"/>
          <ac:spMkLst>
            <pc:docMk/>
            <pc:sldMk cId="2242444027" sldId="267"/>
            <ac:spMk id="7" creationId="{B3CF8339-D72A-B551-0887-06EC8BBA8160}"/>
          </ac:spMkLst>
        </pc:spChg>
      </pc:sldChg>
    </pc:docChg>
  </pc:docChgLst>
  <pc:docChgLst>
    <pc:chgData clId="Web-{35C5CC31-715E-DC1D-8304-3AD6FE273104}"/>
    <pc:docChg chg="modSld">
      <pc:chgData name="" userId="" providerId="" clId="Web-{35C5CC31-715E-DC1D-8304-3AD6FE273104}" dt="2025-09-22T16:25:26.725" v="0" actId="20577"/>
      <pc:docMkLst>
        <pc:docMk/>
      </pc:docMkLst>
      <pc:sldChg chg="modSp">
        <pc:chgData name="" userId="" providerId="" clId="Web-{35C5CC31-715E-DC1D-8304-3AD6FE273104}" dt="2025-09-22T16:25:26.725" v="0" actId="20577"/>
        <pc:sldMkLst>
          <pc:docMk/>
          <pc:sldMk cId="573535450" sldId="265"/>
        </pc:sldMkLst>
        <pc:spChg chg="mod">
          <ac:chgData name="" userId="" providerId="" clId="Web-{35C5CC31-715E-DC1D-8304-3AD6FE273104}" dt="2025-09-22T16:25:26.725" v="0" actId="20577"/>
          <ac:spMkLst>
            <pc:docMk/>
            <pc:sldMk cId="573535450" sldId="265"/>
            <ac:spMk id="3" creationId="{5978F8B8-6D00-5805-FBDA-1790E94362EC}"/>
          </ac:spMkLst>
        </pc:spChg>
      </pc:sldChg>
    </pc:docChg>
  </pc:docChgLst>
  <pc:docChgLst>
    <pc:chgData name="Olivia Wadey" userId="b21791c4-681e-4b2f-b2a0-162833ad8e29" providerId="ADAL" clId="{B7915804-B53A-43B2-9BD6-416D44D6B170}"/>
    <pc:docChg chg="undo custSel addSld delSld modSld sldOrd">
      <pc:chgData name="Olivia Wadey" userId="b21791c4-681e-4b2f-b2a0-162833ad8e29" providerId="ADAL" clId="{B7915804-B53A-43B2-9BD6-416D44D6B170}" dt="2025-09-19T08:41:06.696" v="1517" actId="1076"/>
      <pc:docMkLst>
        <pc:docMk/>
      </pc:docMkLst>
      <pc:sldChg chg="modSp mod">
        <pc:chgData name="Olivia Wadey" userId="b21791c4-681e-4b2f-b2a0-162833ad8e29" providerId="ADAL" clId="{B7915804-B53A-43B2-9BD6-416D44D6B170}" dt="2025-09-18T12:47:32.268" v="1187" actId="27636"/>
        <pc:sldMkLst>
          <pc:docMk/>
          <pc:sldMk cId="87689490" sldId="257"/>
        </pc:sldMkLst>
        <pc:spChg chg="mod">
          <ac:chgData name="Olivia Wadey" userId="b21791c4-681e-4b2f-b2a0-162833ad8e29" providerId="ADAL" clId="{B7915804-B53A-43B2-9BD6-416D44D6B170}" dt="2025-09-18T12:47:32.268" v="1187" actId="27636"/>
          <ac:spMkLst>
            <pc:docMk/>
            <pc:sldMk cId="87689490" sldId="257"/>
            <ac:spMk id="3" creationId="{EB8E27E4-A678-BFF2-F2E1-602DA2545CAD}"/>
          </ac:spMkLst>
        </pc:spChg>
      </pc:sldChg>
      <pc:sldChg chg="modSp mod">
        <pc:chgData name="Olivia Wadey" userId="b21791c4-681e-4b2f-b2a0-162833ad8e29" providerId="ADAL" clId="{B7915804-B53A-43B2-9BD6-416D44D6B170}" dt="2025-09-18T12:38:19.087" v="631" actId="20577"/>
        <pc:sldMkLst>
          <pc:docMk/>
          <pc:sldMk cId="294348845" sldId="258"/>
        </pc:sldMkLst>
        <pc:spChg chg="mod">
          <ac:chgData name="Olivia Wadey" userId="b21791c4-681e-4b2f-b2a0-162833ad8e29" providerId="ADAL" clId="{B7915804-B53A-43B2-9BD6-416D44D6B170}" dt="2025-09-18T12:38:19.087" v="631" actId="20577"/>
          <ac:spMkLst>
            <pc:docMk/>
            <pc:sldMk cId="294348845" sldId="258"/>
            <ac:spMk id="3" creationId="{3C208E62-03DA-DB06-30DF-B933DD416903}"/>
          </ac:spMkLst>
        </pc:spChg>
      </pc:sldChg>
      <pc:sldChg chg="addSp delSp modSp mod ord modClrScheme delDesignElem chgLayout">
        <pc:chgData name="Olivia Wadey" userId="b21791c4-681e-4b2f-b2a0-162833ad8e29" providerId="ADAL" clId="{B7915804-B53A-43B2-9BD6-416D44D6B170}" dt="2025-09-18T12:28:50.751" v="180" actId="26606"/>
        <pc:sldMkLst>
          <pc:docMk/>
          <pc:sldMk cId="2454046299" sldId="260"/>
        </pc:sldMkLst>
        <pc:spChg chg="mod ord">
          <ac:chgData name="Olivia Wadey" userId="b21791c4-681e-4b2f-b2a0-162833ad8e29" providerId="ADAL" clId="{B7915804-B53A-43B2-9BD6-416D44D6B170}" dt="2025-09-18T12:28:50.751" v="180" actId="26606"/>
          <ac:spMkLst>
            <pc:docMk/>
            <pc:sldMk cId="2454046299" sldId="260"/>
            <ac:spMk id="2" creationId="{4E3F6825-BFDE-4312-05C4-ED4975B6D398}"/>
          </ac:spMkLst>
        </pc:spChg>
        <pc:spChg chg="add mod ord">
          <ac:chgData name="Olivia Wadey" userId="b21791c4-681e-4b2f-b2a0-162833ad8e29" providerId="ADAL" clId="{B7915804-B53A-43B2-9BD6-416D44D6B170}" dt="2025-09-18T12:28:50.751" v="180" actId="26606"/>
          <ac:spMkLst>
            <pc:docMk/>
            <pc:sldMk cId="2454046299" sldId="260"/>
            <ac:spMk id="4" creationId="{AF138F98-E8F0-A6B3-62DC-84766B8EAA37}"/>
          </ac:spMkLst>
        </pc:spChg>
        <pc:spChg chg="add">
          <ac:chgData name="Olivia Wadey" userId="b21791c4-681e-4b2f-b2a0-162833ad8e29" providerId="ADAL" clId="{B7915804-B53A-43B2-9BD6-416D44D6B170}" dt="2025-09-18T12:28:50.751" v="180" actId="26606"/>
          <ac:spMkLst>
            <pc:docMk/>
            <pc:sldMk cId="2454046299" sldId="260"/>
            <ac:spMk id="9" creationId="{BAD76F3E-3A97-486B-B402-44400A8B9173}"/>
          </ac:spMkLst>
        </pc:spChg>
        <pc:spChg chg="add">
          <ac:chgData name="Olivia Wadey" userId="b21791c4-681e-4b2f-b2a0-162833ad8e29" providerId="ADAL" clId="{B7915804-B53A-43B2-9BD6-416D44D6B170}" dt="2025-09-18T12:28:50.751" v="180" actId="26606"/>
          <ac:spMkLst>
            <pc:docMk/>
            <pc:sldMk cId="2454046299" sldId="260"/>
            <ac:spMk id="11" creationId="{391F6B52-91F4-4AEB-B6DB-29FEBCF28C8B}"/>
          </ac:spMkLst>
        </pc:spChg>
        <pc:spChg chg="add">
          <ac:chgData name="Olivia Wadey" userId="b21791c4-681e-4b2f-b2a0-162833ad8e29" providerId="ADAL" clId="{B7915804-B53A-43B2-9BD6-416D44D6B170}" dt="2025-09-18T12:28:50.751" v="180" actId="26606"/>
          <ac:spMkLst>
            <pc:docMk/>
            <pc:sldMk cId="2454046299" sldId="260"/>
            <ac:spMk id="13" creationId="{2CD6F061-7C53-44F4-9794-953DB70A451B}"/>
          </ac:spMkLst>
        </pc:spChg>
      </pc:sldChg>
      <pc:sldChg chg="modSp mod">
        <pc:chgData name="Olivia Wadey" userId="b21791c4-681e-4b2f-b2a0-162833ad8e29" providerId="ADAL" clId="{B7915804-B53A-43B2-9BD6-416D44D6B170}" dt="2025-09-18T12:56:10.085" v="1475" actId="403"/>
        <pc:sldMkLst>
          <pc:docMk/>
          <pc:sldMk cId="3227981179" sldId="261"/>
        </pc:sldMkLst>
        <pc:spChg chg="mod">
          <ac:chgData name="Olivia Wadey" userId="b21791c4-681e-4b2f-b2a0-162833ad8e29" providerId="ADAL" clId="{B7915804-B53A-43B2-9BD6-416D44D6B170}" dt="2025-09-18T12:56:10.085" v="1475" actId="403"/>
          <ac:spMkLst>
            <pc:docMk/>
            <pc:sldMk cId="3227981179" sldId="261"/>
            <ac:spMk id="3" creationId="{5964341A-5F36-6345-955D-A88ECD3120D2}"/>
          </ac:spMkLst>
        </pc:spChg>
      </pc:sldChg>
      <pc:sldChg chg="addSp delSp modSp mod">
        <pc:chgData name="Olivia Wadey" userId="b21791c4-681e-4b2f-b2a0-162833ad8e29" providerId="ADAL" clId="{B7915804-B53A-43B2-9BD6-416D44D6B170}" dt="2025-09-19T08:41:06.696" v="1517" actId="1076"/>
        <pc:sldMkLst>
          <pc:docMk/>
          <pc:sldMk cId="1983850721" sldId="262"/>
        </pc:sldMkLst>
        <pc:spChg chg="add del mod">
          <ac:chgData name="Olivia Wadey" userId="b21791c4-681e-4b2f-b2a0-162833ad8e29" providerId="ADAL" clId="{B7915804-B53A-43B2-9BD6-416D44D6B170}" dt="2025-09-19T08:39:31.424" v="1499" actId="21"/>
          <ac:spMkLst>
            <pc:docMk/>
            <pc:sldMk cId="1983850721" sldId="262"/>
            <ac:spMk id="3" creationId="{B9D023BD-8B63-30F6-9F5C-2D7F6CF3A72A}"/>
          </ac:spMkLst>
        </pc:spChg>
        <pc:spChg chg="add mod">
          <ac:chgData name="Olivia Wadey" userId="b21791c4-681e-4b2f-b2a0-162833ad8e29" providerId="ADAL" clId="{B7915804-B53A-43B2-9BD6-416D44D6B170}" dt="2025-09-19T08:40:25.772" v="1513" actId="1076"/>
          <ac:spMkLst>
            <pc:docMk/>
            <pc:sldMk cId="1983850721" sldId="262"/>
            <ac:spMk id="16" creationId="{16247CB7-F3D5-B496-7DAE-D00B65450A8D}"/>
          </ac:spMkLst>
        </pc:spChg>
        <pc:spChg chg="add mod">
          <ac:chgData name="Olivia Wadey" userId="b21791c4-681e-4b2f-b2a0-162833ad8e29" providerId="ADAL" clId="{B7915804-B53A-43B2-9BD6-416D44D6B170}" dt="2025-09-19T08:41:06.696" v="1517" actId="1076"/>
          <ac:spMkLst>
            <pc:docMk/>
            <pc:sldMk cId="1983850721" sldId="262"/>
            <ac:spMk id="17" creationId="{65385B9F-DE9C-854F-1F7F-962F40509AFC}"/>
          </ac:spMkLst>
        </pc:spChg>
      </pc:sldChg>
      <pc:sldChg chg="modSp mod">
        <pc:chgData name="Olivia Wadey" userId="b21791c4-681e-4b2f-b2a0-162833ad8e29" providerId="ADAL" clId="{B7915804-B53A-43B2-9BD6-416D44D6B170}" dt="2025-09-18T12:45:19.156" v="1022" actId="403"/>
        <pc:sldMkLst>
          <pc:docMk/>
          <pc:sldMk cId="1013585680" sldId="264"/>
        </pc:sldMkLst>
        <pc:spChg chg="mod">
          <ac:chgData name="Olivia Wadey" userId="b21791c4-681e-4b2f-b2a0-162833ad8e29" providerId="ADAL" clId="{B7915804-B53A-43B2-9BD6-416D44D6B170}" dt="2025-09-18T12:45:19.156" v="1022" actId="403"/>
          <ac:spMkLst>
            <pc:docMk/>
            <pc:sldMk cId="1013585680" sldId="264"/>
            <ac:spMk id="3" creationId="{BA1C869C-03A0-554E-EE0E-AE7F02C3A817}"/>
          </ac:spMkLst>
        </pc:spChg>
      </pc:sldChg>
      <pc:sldChg chg="add">
        <pc:chgData name="Olivia Wadey" userId="b21791c4-681e-4b2f-b2a0-162833ad8e29" providerId="ADAL" clId="{B7915804-B53A-43B2-9BD6-416D44D6B170}" dt="2025-09-18T12:27:59.034" v="150" actId="2890"/>
        <pc:sldMkLst>
          <pc:docMk/>
          <pc:sldMk cId="573535450" sldId="265"/>
        </pc:sldMkLst>
      </pc:sldChg>
      <pc:sldChg chg="modSp add mod">
        <pc:chgData name="Olivia Wadey" userId="b21791c4-681e-4b2f-b2a0-162833ad8e29" providerId="ADAL" clId="{B7915804-B53A-43B2-9BD6-416D44D6B170}" dt="2025-09-18T12:30:16.384" v="272" actId="14100"/>
        <pc:sldMkLst>
          <pc:docMk/>
          <pc:sldMk cId="2249710314" sldId="266"/>
        </pc:sldMkLst>
        <pc:spChg chg="mod">
          <ac:chgData name="Olivia Wadey" userId="b21791c4-681e-4b2f-b2a0-162833ad8e29" providerId="ADAL" clId="{B7915804-B53A-43B2-9BD6-416D44D6B170}" dt="2025-09-18T12:29:13.246" v="224" actId="20577"/>
          <ac:spMkLst>
            <pc:docMk/>
            <pc:sldMk cId="2249710314" sldId="266"/>
            <ac:spMk id="2" creationId="{A585A890-B214-9D1A-8D53-DE8647E25797}"/>
          </ac:spMkLst>
        </pc:spChg>
        <pc:spChg chg="mod">
          <ac:chgData name="Olivia Wadey" userId="b21791c4-681e-4b2f-b2a0-162833ad8e29" providerId="ADAL" clId="{B7915804-B53A-43B2-9BD6-416D44D6B170}" dt="2025-09-18T12:30:16.384" v="272" actId="14100"/>
          <ac:spMkLst>
            <pc:docMk/>
            <pc:sldMk cId="2249710314" sldId="266"/>
            <ac:spMk id="4" creationId="{92AD76BD-2421-42BD-2EBA-63730FF0CA07}"/>
          </ac:spMkLst>
        </pc:spChg>
      </pc:sldChg>
      <pc:sldChg chg="addSp delSp modSp add mod">
        <pc:chgData name="Olivia Wadey" userId="b21791c4-681e-4b2f-b2a0-162833ad8e29" providerId="ADAL" clId="{B7915804-B53A-43B2-9BD6-416D44D6B170}" dt="2025-09-18T12:56:32.926" v="1481" actId="20577"/>
        <pc:sldMkLst>
          <pc:docMk/>
          <pc:sldMk cId="2242444027" sldId="267"/>
        </pc:sldMkLst>
        <pc:spChg chg="mod">
          <ac:chgData name="Olivia Wadey" userId="b21791c4-681e-4b2f-b2a0-162833ad8e29" providerId="ADAL" clId="{B7915804-B53A-43B2-9BD6-416D44D6B170}" dt="2025-09-18T12:48:00.137" v="1226" actId="20577"/>
          <ac:spMkLst>
            <pc:docMk/>
            <pc:sldMk cId="2242444027" sldId="267"/>
            <ac:spMk id="2" creationId="{5D543366-FAEF-66B1-93B4-5500EE2079B4}"/>
          </ac:spMkLst>
        </pc:spChg>
        <pc:spChg chg="add mod">
          <ac:chgData name="Olivia Wadey" userId="b21791c4-681e-4b2f-b2a0-162833ad8e29" providerId="ADAL" clId="{B7915804-B53A-43B2-9BD6-416D44D6B170}" dt="2025-09-18T12:56:32.926" v="1481" actId="20577"/>
          <ac:spMkLst>
            <pc:docMk/>
            <pc:sldMk cId="2242444027" sldId="267"/>
            <ac:spMk id="4" creationId="{646785C5-4659-8130-7436-E56752FA7C5F}"/>
          </ac:spMkLst>
        </pc:spChg>
        <pc:spChg chg="add mod">
          <ac:chgData name="Olivia Wadey" userId="b21791c4-681e-4b2f-b2a0-162833ad8e29" providerId="ADAL" clId="{B7915804-B53A-43B2-9BD6-416D44D6B170}" dt="2025-09-18T12:56:31.556" v="1480" actId="20577"/>
          <ac:spMkLst>
            <pc:docMk/>
            <pc:sldMk cId="2242444027" sldId="267"/>
            <ac:spMk id="5" creationId="{6CFC6C78-FE34-E743-9098-6066D4C22CBC}"/>
          </ac:spMkLst>
        </pc:spChg>
        <pc:spChg chg="add mod">
          <ac:chgData name="Olivia Wadey" userId="b21791c4-681e-4b2f-b2a0-162833ad8e29" providerId="ADAL" clId="{B7915804-B53A-43B2-9BD6-416D44D6B170}" dt="2025-09-18T12:56:29.463" v="1478" actId="20577"/>
          <ac:spMkLst>
            <pc:docMk/>
            <pc:sldMk cId="2242444027" sldId="267"/>
            <ac:spMk id="6" creationId="{9353A1DF-AEA6-ABA7-01D2-04E3292FF082}"/>
          </ac:spMkLst>
        </pc:spChg>
      </pc:sldChg>
    </pc:docChg>
  </pc:docChgLst>
  <pc:docChgLst>
    <pc:chgData name="general@AlpataTeknoloji.onmicrosoft.com" userId="64384b7f-3f25-4702-883a-72cf410e2fa5" providerId="ADAL" clId="{B625BE21-59A5-4CEF-95D7-1F4F21A8A3FA}"/>
    <pc:docChg chg="custSel modSld">
      <pc:chgData name="general@AlpataTeknoloji.onmicrosoft.com" userId="64384b7f-3f25-4702-883a-72cf410e2fa5" providerId="ADAL" clId="{B625BE21-59A5-4CEF-95D7-1F4F21A8A3FA}" dt="2025-09-23T07:11:45.562" v="33" actId="20577"/>
      <pc:docMkLst>
        <pc:docMk/>
      </pc:docMkLst>
      <pc:sldChg chg="modSp">
        <pc:chgData name="general@AlpataTeknoloji.onmicrosoft.com" userId="64384b7f-3f25-4702-883a-72cf410e2fa5" providerId="ADAL" clId="{B625BE21-59A5-4CEF-95D7-1F4F21A8A3FA}" dt="2025-09-23T07:11:45.562" v="33" actId="20577"/>
        <pc:sldMkLst>
          <pc:docMk/>
          <pc:sldMk cId="294348845" sldId="258"/>
        </pc:sldMkLst>
        <pc:spChg chg="mod">
          <ac:chgData name="general@AlpataTeknoloji.onmicrosoft.com" userId="64384b7f-3f25-4702-883a-72cf410e2fa5" providerId="ADAL" clId="{B625BE21-59A5-4CEF-95D7-1F4F21A8A3FA}" dt="2025-09-23T07:11:45.562" v="33" actId="20577"/>
          <ac:spMkLst>
            <pc:docMk/>
            <pc:sldMk cId="294348845" sldId="258"/>
            <ac:spMk id="3" creationId="{3C208E62-03DA-DB06-30DF-B933DD416903}"/>
          </ac:spMkLst>
        </pc:spChg>
      </pc:sldChg>
    </pc:docChg>
  </pc:docChgLst>
  <pc:docChgLst>
    <pc:chgData name="Olivia Wadey" userId="S::olivia.wadey@ems-uk.com::b21791c4-681e-4b2f-b2a0-162833ad8e29" providerId="AD" clId="Web-{6322ACF5-9745-FD2A-BCF8-DD772CA7CB6F}"/>
    <pc:docChg chg="modSld">
      <pc:chgData name="Olivia Wadey" userId="S::olivia.wadey@ems-uk.com::b21791c4-681e-4b2f-b2a0-162833ad8e29" providerId="AD" clId="Web-{6322ACF5-9745-FD2A-BCF8-DD772CA7CB6F}" dt="2025-09-23T08:35:16.512" v="176" actId="1076"/>
      <pc:docMkLst>
        <pc:docMk/>
      </pc:docMkLst>
      <pc:sldChg chg="modSp">
        <pc:chgData name="Olivia Wadey" userId="S::olivia.wadey@ems-uk.com::b21791c4-681e-4b2f-b2a0-162833ad8e29" providerId="AD" clId="Web-{6322ACF5-9745-FD2A-BCF8-DD772CA7CB6F}" dt="2025-09-23T08:35:16.512" v="176" actId="1076"/>
        <pc:sldMkLst>
          <pc:docMk/>
          <pc:sldMk cId="2242444027" sldId="267"/>
        </pc:sldMkLst>
        <pc:spChg chg="mod">
          <ac:chgData name="Olivia Wadey" userId="S::olivia.wadey@ems-uk.com::b21791c4-681e-4b2f-b2a0-162833ad8e29" providerId="AD" clId="Web-{6322ACF5-9745-FD2A-BCF8-DD772CA7CB6F}" dt="2025-09-23T08:35:16.512" v="176" actId="1076"/>
          <ac:spMkLst>
            <pc:docMk/>
            <pc:sldMk cId="2242444027" sldId="267"/>
            <ac:spMk id="6" creationId="{9353A1DF-AEA6-ABA7-01D2-04E3292FF082}"/>
          </ac:spMkLst>
        </pc:spChg>
      </pc:sldChg>
    </pc:docChg>
  </pc:docChgLst>
  <pc:docChgLst>
    <pc:chgData name="Olivia Wadey" userId="S::olivia.wadey@ems-uk.com::b21791c4-681e-4b2f-b2a0-162833ad8e29" providerId="AD" clId="Web-{F0332499-C60C-E78F-C2DD-1428332810C1}"/>
    <pc:docChg chg="modSld">
      <pc:chgData name="Olivia Wadey" userId="S::olivia.wadey@ems-uk.com::b21791c4-681e-4b2f-b2a0-162833ad8e29" providerId="AD" clId="Web-{F0332499-C60C-E78F-C2DD-1428332810C1}" dt="2025-09-19T09:19:51.121" v="42" actId="20577"/>
      <pc:docMkLst>
        <pc:docMk/>
      </pc:docMkLst>
      <pc:sldChg chg="modSp">
        <pc:chgData name="Olivia Wadey" userId="S::olivia.wadey@ems-uk.com::b21791c4-681e-4b2f-b2a0-162833ad8e29" providerId="AD" clId="Web-{F0332499-C60C-E78F-C2DD-1428332810C1}" dt="2025-09-19T09:09:25.460" v="4" actId="20577"/>
        <pc:sldMkLst>
          <pc:docMk/>
          <pc:sldMk cId="294348845" sldId="258"/>
        </pc:sldMkLst>
        <pc:spChg chg="mod">
          <ac:chgData name="Olivia Wadey" userId="S::olivia.wadey@ems-uk.com::b21791c4-681e-4b2f-b2a0-162833ad8e29" providerId="AD" clId="Web-{F0332499-C60C-E78F-C2DD-1428332810C1}" dt="2025-09-19T09:09:25.460" v="4" actId="20577"/>
          <ac:spMkLst>
            <pc:docMk/>
            <pc:sldMk cId="294348845" sldId="258"/>
            <ac:spMk id="3" creationId="{3C208E62-03DA-DB06-30DF-B933DD416903}"/>
          </ac:spMkLst>
        </pc:spChg>
      </pc:sldChg>
      <pc:sldChg chg="modSp">
        <pc:chgData name="Olivia Wadey" userId="S::olivia.wadey@ems-uk.com::b21791c4-681e-4b2f-b2a0-162833ad8e29" providerId="AD" clId="Web-{F0332499-C60C-E78F-C2DD-1428332810C1}" dt="2025-09-19T09:19:51.121" v="42" actId="20577"/>
        <pc:sldMkLst>
          <pc:docMk/>
          <pc:sldMk cId="573535450" sldId="265"/>
        </pc:sldMkLst>
        <pc:spChg chg="mod">
          <ac:chgData name="Olivia Wadey" userId="S::olivia.wadey@ems-uk.com::b21791c4-681e-4b2f-b2a0-162833ad8e29" providerId="AD" clId="Web-{F0332499-C60C-E78F-C2DD-1428332810C1}" dt="2025-09-19T09:19:51.121" v="42" actId="20577"/>
          <ac:spMkLst>
            <pc:docMk/>
            <pc:sldMk cId="573535450" sldId="265"/>
            <ac:spMk id="3" creationId="{5978F8B8-6D00-5805-FBDA-1790E94362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EBB73-E97B-D404-B255-BE55F8D7A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CFE8C9-E12A-558A-1F9B-A42B1A4DC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5F72D-E5D4-446B-6487-6481EED2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61C1B-0F04-E173-1C9B-984E258DC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9EF25-A72C-78FB-FB91-004D692E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18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40D68-1648-ACC3-F39C-9713F21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E67752-3704-6C82-2968-5F1C4815E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5761D-080B-AB3C-B56D-1BDDD79D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3563C-94A5-B298-CBE6-15D56951F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40E60-382A-96BC-C12A-6EF90554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7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D9CB2-701D-92F5-C3B2-4797B552B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5E877-6606-B80F-A7EE-08C8BFC1D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6D94B-B566-1843-50DE-601C19F75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7E1DD-CD24-1953-32CD-FAB0D539C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F648C-2756-97F7-656F-B6F58791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94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A6FCA-B1CF-BCFF-DE54-144850BE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96947-7766-845A-D81D-193AB3E73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7ACD9-5D7D-8BD6-8D8E-15E2EFB4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17CD0-977D-78F9-3BC0-3D71DFB9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E1428-4C71-FD94-F65C-4530FC6F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80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C299-0865-DDB0-2CB9-EDBF29DD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A689-23BD-9B77-5B88-7FD4A562A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9F850-BBEE-6F79-88FB-9BECFE23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CCFF0-644D-4653-D3AB-ED3DCF14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3291E-361C-EDFA-9430-FAAF473BB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317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0512-8377-D26C-BDB8-A20399B4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81458-E0FA-3264-5D60-B6D50A502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38E4F-8530-9495-8EBE-09657056D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CF824-21F3-8F90-5DCA-F5FC5309E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F1A8F-A2C2-E338-73EC-C5C3E3EBE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6C21F-94F8-E628-CAC2-268BE48F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3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AEF7-5CE5-829D-612A-F3004D88C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BA247-77E2-999D-BC31-EEE532636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1B5E-1171-A35F-176D-8804B185F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5762F-B593-D17D-1FD2-5FB95E960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5986FB-D6C9-0F93-03DB-30F7EFDB3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EA4A88-39CC-3579-F805-496BF55BF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EBC10D-6515-B1BA-4C59-62E62F3E0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1CA7C-DAD5-B372-0B94-25A5A418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8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8D59C-ADCA-C45B-1C09-D99D6D52E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4B8017-D8AE-AED9-3FA1-58DE11E0F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5612A3-8142-D6AF-611D-D06801AD1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05AD8-53AA-E67B-4C36-5678C2A2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15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B97BF-F686-06B7-967C-AA99A9BAB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B8E3E4-7DDB-1900-2069-048434C7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CD664-DD8D-CEAC-4229-92DB374D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5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D8D2-C40C-A77E-4A03-2D58FE3A0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131B9-77A7-0CAC-7D90-164968B9F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190A4-A97E-459D-6645-EF43B8F07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2C433-7B89-2AB0-85C7-F3AD0644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E617C-8AB7-EC17-44E6-29A607DB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0695A-3048-1644-2CBE-9453B1F6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6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0B189-8043-AE43-76DD-2E4C78972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DF7F4-ABF0-B94B-760B-4E202F016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FC8AD-F9C3-1745-ED03-C11E9C70C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6542A-AC2F-DEE4-96D3-02F2E1BB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E4C2F-E9A3-66D2-49BF-5BEC2ED89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AC078-87DE-8A81-C615-09B7302F4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0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D7072-809A-B603-BE25-9A1B6391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21B52-53B1-31AB-685F-4CC4EC85E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2CA9C-C86E-9E72-B52A-32E286185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F1CCD-EC23-44FA-B794-8F11B011834F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A3800-37E5-AC7E-A556-B4DA39E6B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0F5F8-9728-32D2-AAE4-4A819477B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B224EA-1242-4489-A9CF-8E0BEB821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72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msimo.sharepoint.com/:u:/r/sites/ITEAVISION707/Shared%20Documents/General/Project%20Documents/Planning/Gantt.mpp?csf=1&amp;web=1&amp;e=0hDR9Z" TargetMode="External"/><Relationship Id="rId2" Type="http://schemas.openxmlformats.org/officeDocument/2006/relationships/hyperlink" Target="https://emsimo.sharepoint.com/:x:/r/sites/ITEAVISION707/Shared%20Documents/General/Project%20Documents/Risk%20register.xlsx?d=w8133b1a7be814a9eb76896453039fd7d&amp;csf=1&amp;web=1&amp;e=pgetu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99CCE1-1B82-4473-723B-F4D2F9FEB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GB" sz="8000"/>
              <a:t>VISION </a:t>
            </a:r>
            <a:br>
              <a:rPr lang="en-GB" sz="2600"/>
            </a:br>
            <a:r>
              <a:rPr lang="en-GB" sz="2600"/>
              <a:t>Virtual Integrated Supply-chain Improvement with Optimised Networking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F59BE-900B-3984-0DC0-D99495C7D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en-GB" sz="3200"/>
              <a:t>Kick-off meeting </a:t>
            </a:r>
          </a:p>
          <a:p>
            <a:pPr algn="r"/>
            <a:r>
              <a:rPr lang="en-GB"/>
              <a:t>23</a:t>
            </a:r>
            <a:r>
              <a:rPr lang="en-GB" baseline="30000"/>
              <a:t>rd</a:t>
            </a:r>
            <a:r>
              <a:rPr lang="en-GB"/>
              <a:t> September 2025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956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124760-51BC-E696-BB53-2FAF9AB50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F7E9F0C-D223-EA41-867D-465AB0C87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C72B51-A3AE-83BD-D2A5-CFCEFB65F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C0BA49-B68C-7C7E-2171-779033205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543366-FAEF-66B1-93B4-5500EE207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Planning of activities going forward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253826-3FAA-0FCB-C3D0-36FAE34A2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6785C5-4659-8130-7436-E56752FA7C5F}"/>
              </a:ext>
            </a:extLst>
          </p:cNvPr>
          <p:cNvSpPr txBox="1"/>
          <p:nvPr/>
        </p:nvSpPr>
        <p:spPr>
          <a:xfrm>
            <a:off x="402336" y="2222411"/>
            <a:ext cx="2962656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UK:</a:t>
            </a:r>
          </a:p>
          <a:p>
            <a:r>
              <a:rPr lang="en-GB" b="1"/>
              <a:t>EMS: </a:t>
            </a:r>
            <a:r>
              <a:rPr lang="en-GB"/>
              <a:t>Project Management</a:t>
            </a:r>
          </a:p>
          <a:p>
            <a:r>
              <a:rPr lang="en-GB"/>
              <a:t>Digital Twins</a:t>
            </a:r>
          </a:p>
          <a:p>
            <a:endParaRPr lang="en-GB" b="1"/>
          </a:p>
          <a:p>
            <a:endParaRPr lang="en-GB" b="1"/>
          </a:p>
          <a:p>
            <a:endParaRPr lang="en-GB" b="1"/>
          </a:p>
          <a:p>
            <a:r>
              <a:rPr lang="en-GB" b="1"/>
              <a:t>University of Loughborough: </a:t>
            </a:r>
          </a:p>
          <a:p>
            <a:endParaRPr lang="en-GB" b="1"/>
          </a:p>
          <a:p>
            <a:endParaRPr lang="en-GB" b="1"/>
          </a:p>
          <a:p>
            <a:endParaRPr lang="en-GB" b="1"/>
          </a:p>
          <a:p>
            <a:endParaRPr lang="en-GB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FC6C78-FE34-E743-9098-6066D4C22CBC}"/>
              </a:ext>
            </a:extLst>
          </p:cNvPr>
          <p:cNvSpPr txBox="1"/>
          <p:nvPr/>
        </p:nvSpPr>
        <p:spPr>
          <a:xfrm>
            <a:off x="4606237" y="2224304"/>
            <a:ext cx="229514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Türkiye:</a:t>
            </a:r>
          </a:p>
          <a:p>
            <a:r>
              <a:rPr lang="en-GB" b="1" err="1"/>
              <a:t>Alpata</a:t>
            </a:r>
            <a:r>
              <a:rPr lang="en-GB" b="1"/>
              <a:t>: </a:t>
            </a:r>
            <a:r>
              <a:rPr lang="en-GB"/>
              <a:t>Digital Twin Supply Chain Management for Aviation</a:t>
            </a:r>
          </a:p>
          <a:p>
            <a:endParaRPr lang="en-GB"/>
          </a:p>
          <a:p>
            <a:r>
              <a:rPr lang="en-GB" b="1"/>
              <a:t>Innova:</a:t>
            </a:r>
          </a:p>
          <a:p>
            <a:r>
              <a:rPr lang="en-GB"/>
              <a:t>Net zero policy creation. AR based cargo loading system.</a:t>
            </a:r>
          </a:p>
          <a:p>
            <a:endParaRPr lang="en-GB"/>
          </a:p>
          <a:p>
            <a:r>
              <a:rPr lang="en-GB" b="1" err="1"/>
              <a:t>Netcad</a:t>
            </a:r>
            <a:r>
              <a:rPr lang="en-GB" b="1"/>
              <a:t>: </a:t>
            </a:r>
            <a:r>
              <a:rPr lang="en-GB"/>
              <a:t>Transport and Mining Digital Twins</a:t>
            </a:r>
          </a:p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53A1DF-AEA6-ABA7-01D2-04E3292FF082}"/>
              </a:ext>
            </a:extLst>
          </p:cNvPr>
          <p:cNvSpPr txBox="1"/>
          <p:nvPr/>
        </p:nvSpPr>
        <p:spPr>
          <a:xfrm>
            <a:off x="8319527" y="2224304"/>
            <a:ext cx="3167282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Republic of Korea:</a:t>
            </a:r>
          </a:p>
          <a:p>
            <a:r>
              <a:rPr lang="en-GB" b="1" err="1"/>
              <a:t>MetaReal</a:t>
            </a:r>
            <a:r>
              <a:rPr lang="en-GB" b="1"/>
              <a:t>: </a:t>
            </a:r>
          </a:p>
          <a:p>
            <a:r>
              <a:rPr lang="en-GB"/>
              <a:t>Prototype development of UWB anchor and tag</a:t>
            </a:r>
          </a:p>
          <a:p>
            <a:endParaRPr lang="en-GB"/>
          </a:p>
          <a:p>
            <a:r>
              <a:rPr lang="en-GB" b="1"/>
              <a:t>SIMSREALITY:</a:t>
            </a:r>
          </a:p>
          <a:p>
            <a:r>
              <a:rPr lang="en-GB"/>
              <a:t>Early-stage AR application development</a:t>
            </a:r>
          </a:p>
          <a:p>
            <a:endParaRPr lang="en-GB"/>
          </a:p>
          <a:p>
            <a:r>
              <a:rPr lang="en-GB" b="1"/>
              <a:t>Hanshin University:</a:t>
            </a:r>
          </a:p>
          <a:p>
            <a:r>
              <a:rPr lang="en-GB"/>
              <a:t>Optimal AI algorithm survey for UWB RTLS positioning error compensation</a:t>
            </a:r>
          </a:p>
        </p:txBody>
      </p:sp>
    </p:spTree>
    <p:extLst>
      <p:ext uri="{BB962C8B-B14F-4D97-AF65-F5344CB8AC3E}">
        <p14:creationId xmlns:p14="http://schemas.microsoft.com/office/powerpoint/2010/main" val="2242444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B2BE8B-9ECC-489C-880B-37BC1E0FB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48459E5-86BD-9779-9137-ABECAD464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1399036-18C6-91D5-1D57-B24433B71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BDE7A64-809C-9A3A-07FD-FD71C275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271DE0-854C-A1E3-5121-AA8CB9E4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DONM/AOB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6317A7-9F23-74A4-08E9-C8F13E204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C869C-03A0-554E-EE0E-AE7F02C3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GB" sz="2200"/>
              <a:t>Date of next meeting</a:t>
            </a:r>
          </a:p>
          <a:p>
            <a:pPr lvl="1"/>
            <a:r>
              <a:rPr lang="en-GB" sz="1800"/>
              <a:t>Doodle poll to establish a regular day and timing</a:t>
            </a:r>
          </a:p>
        </p:txBody>
      </p:sp>
    </p:spTree>
    <p:extLst>
      <p:ext uri="{BB962C8B-B14F-4D97-AF65-F5344CB8AC3E}">
        <p14:creationId xmlns:p14="http://schemas.microsoft.com/office/powerpoint/2010/main" val="101358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9C0605-8D2F-9DBF-B911-B21BCA62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Agenda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27E4-A678-BFF2-F2E1-602DA2545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 fontScale="92500" lnSpcReduction="10000"/>
          </a:bodyPr>
          <a:lstStyle/>
          <a:p>
            <a:r>
              <a:rPr lang="en-GB" sz="2200"/>
              <a:t>Welcome and introductions </a:t>
            </a:r>
          </a:p>
          <a:p>
            <a:r>
              <a:rPr lang="en-GB" sz="2200"/>
              <a:t>Who we are and what we bring to the project </a:t>
            </a:r>
          </a:p>
          <a:p>
            <a:r>
              <a:rPr lang="en-GB" sz="2200"/>
              <a:t>National funding status’  </a:t>
            </a:r>
          </a:p>
          <a:p>
            <a:r>
              <a:rPr lang="en-GB" sz="2200"/>
              <a:t>ITEA level admin</a:t>
            </a:r>
          </a:p>
          <a:p>
            <a:r>
              <a:rPr lang="en-GB" sz="2200"/>
              <a:t>PCA</a:t>
            </a:r>
          </a:p>
          <a:p>
            <a:r>
              <a:rPr lang="en-GB" sz="2200"/>
              <a:t>Project management and Communications plan </a:t>
            </a:r>
          </a:p>
          <a:p>
            <a:r>
              <a:rPr lang="en-GB" sz="2200"/>
              <a:t>High level plan review </a:t>
            </a:r>
          </a:p>
          <a:p>
            <a:r>
              <a:rPr lang="en-GB" sz="2200"/>
              <a:t>Plan activities for the next quarter </a:t>
            </a:r>
          </a:p>
          <a:p>
            <a:r>
              <a:rPr lang="en-GB" sz="2200"/>
              <a:t>Date of next meeting </a:t>
            </a:r>
          </a:p>
          <a:p>
            <a:r>
              <a:rPr lang="en-GB" sz="2200"/>
              <a:t>AOB </a:t>
            </a:r>
          </a:p>
        </p:txBody>
      </p:sp>
    </p:spTree>
    <p:extLst>
      <p:ext uri="{BB962C8B-B14F-4D97-AF65-F5344CB8AC3E}">
        <p14:creationId xmlns:p14="http://schemas.microsoft.com/office/powerpoint/2010/main" val="8768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A2B56-701F-862A-83BA-67CF70B9E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3F6825-BFDE-4312-05C4-ED4975B6D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GB" sz="8000"/>
              <a:t>Welcome and Introductions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F138F98-E8F0-A6B3-62DC-84766B8EA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404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884B1E-F189-90C2-47D4-0425C44B0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8AE4227-48F9-6C39-2104-F6B5A73B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85A890-B214-9D1A-8D53-DE8647E25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GB" sz="8000"/>
              <a:t>Who we are and what we bring to the project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2AD76BD-2421-42BD-2EBA-63730FF0C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4064" y="4619624"/>
            <a:ext cx="6263639" cy="1038225"/>
          </a:xfrm>
        </p:spPr>
        <p:txBody>
          <a:bodyPr>
            <a:normAutofit/>
          </a:bodyPr>
          <a:lstStyle/>
          <a:p>
            <a:pPr algn="r"/>
            <a:r>
              <a:rPr lang="en-GB"/>
              <a:t>Discussion points: Project website and logo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FF9CB-F980-51DD-A44F-503722F47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6DF8D1-F8B5-A6A1-CEA8-BC8D4734A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971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FBF078-3CF1-DC28-8C94-1EC63679B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CFEDEC0-6E39-8E9C-1559-1E499044F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C9C7FC-A8E6-447E-489F-9A8546C53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1B62F04-0517-C7C4-BD8B-8360F498F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907A97-B31B-1D17-560E-FDFD3132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Funding Status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1FD002-9FDA-7669-5F47-141092DAC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08E62-03DA-DB06-30DF-B933DD416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sz="2200"/>
              <a:t>UK</a:t>
            </a:r>
          </a:p>
          <a:p>
            <a:pPr lvl="1"/>
            <a:r>
              <a:rPr lang="en-GB" sz="1800"/>
              <a:t>Funding was approved in 2024, project started on 01/04/25 </a:t>
            </a:r>
          </a:p>
          <a:p>
            <a:r>
              <a:rPr lang="en-GB" sz="2200"/>
              <a:t>Türkiye</a:t>
            </a:r>
          </a:p>
          <a:p>
            <a:pPr lvl="1"/>
            <a:r>
              <a:rPr lang="en-US" sz="1800"/>
              <a:t>Funding approved,</a:t>
            </a:r>
            <a:endParaRPr lang="en-GB" sz="1800"/>
          </a:p>
          <a:p>
            <a:r>
              <a:rPr lang="en-GB" sz="2200"/>
              <a:t>Republic of Korea </a:t>
            </a:r>
          </a:p>
          <a:p>
            <a:pPr lvl="1"/>
            <a:r>
              <a:rPr lang="en-GB" sz="1800"/>
              <a:t>Funding approved, completing the steps to receive the funding. Project started on 01/07/25</a:t>
            </a:r>
          </a:p>
          <a:p>
            <a:r>
              <a:rPr lang="en-GB" sz="2200"/>
              <a:t>Spain</a:t>
            </a:r>
          </a:p>
          <a:p>
            <a:pPr lvl="1"/>
            <a:r>
              <a:rPr lang="en-GB" sz="1800"/>
              <a:t>Withdrawn from the consortium</a:t>
            </a:r>
          </a:p>
          <a:p>
            <a:endParaRPr lang="en-GB" sz="2200"/>
          </a:p>
          <a:p>
            <a:r>
              <a:rPr lang="en-GB" sz="2200"/>
              <a:t>Discussion point </a:t>
            </a:r>
            <a:endParaRPr lang="en-GB"/>
          </a:p>
          <a:p>
            <a:pPr lvl="1"/>
            <a:r>
              <a:rPr lang="en-GB" sz="1800"/>
              <a:t>Who the representatives from each organisation are and update the contact sheet to reflect discussions</a:t>
            </a:r>
          </a:p>
        </p:txBody>
      </p:sp>
    </p:spTree>
    <p:extLst>
      <p:ext uri="{BB962C8B-B14F-4D97-AF65-F5344CB8AC3E}">
        <p14:creationId xmlns:p14="http://schemas.microsoft.com/office/powerpoint/2010/main" val="29434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CC9B79-8B3E-4228-FF71-5F9C862F2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37733D-4E5D-85CB-9DEA-78F87DB5F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1E7E5F-1EF3-4118-318E-C03891C4E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F99C508-FCD2-F04C-7F04-686E53483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A88EC-7CFD-1028-9E31-40C080F6D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ITEA level admin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65290C-16F8-8CF8-7920-9559877FD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A3198A-6A91-3C11-A0D1-63EA38203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20" y="2156975"/>
            <a:ext cx="9122048" cy="456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2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BAAC73-59D7-A81E-D2D3-9F0113614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8ED59A-C869-BB88-1B9F-3881830FD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3F6071-CF55-8B28-B2EB-7055390C9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5DB8FCA-6EC3-35D3-2427-E01A26970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00E788-E50E-0788-954A-FED4BB536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PCA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C1F219-1BFB-C385-4ECD-9ECFAB6DD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8F8B8-6D00-5805-FBDA-1790E9436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200"/>
              <a:t>Awaiting signatures from: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1800"/>
              <a:t>Innova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sz="1800"/>
          </a:p>
          <a:p>
            <a:pPr lvl="1">
              <a:buFont typeface="Courier New" panose="020B0604020202020204" pitchFamily="34" charset="0"/>
              <a:buChar char="o"/>
            </a:pP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573535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1F5901-4D6D-183F-2A08-FB4B93260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A5F2EB-6368-4E84-D09B-571022442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F61C68C-C211-3981-6B56-29669D9A7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B108FE0-67F9-0C6A-1706-F5AFBE57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13B02D-3063-47CA-C2B5-E96A3C41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Communications and project management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DE1D4-1F40-AF23-8FDB-238C1C6FA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4341A-5F36-6345-955D-A88ECD312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200"/>
              <a:t>Discussion points</a:t>
            </a:r>
          </a:p>
          <a:p>
            <a:pPr lvl="1"/>
            <a:r>
              <a:rPr lang="en-GB" sz="2000"/>
              <a:t>How we will report progress</a:t>
            </a:r>
          </a:p>
          <a:p>
            <a:pPr lvl="1"/>
            <a:r>
              <a:rPr lang="en-GB" sz="2000"/>
              <a:t>The tools we will use </a:t>
            </a:r>
          </a:p>
          <a:p>
            <a:pPr lvl="1"/>
            <a:r>
              <a:rPr lang="en-GB" sz="2000"/>
              <a:t>Establish consortium meetings and the frequency</a:t>
            </a:r>
          </a:p>
          <a:p>
            <a:pPr lvl="1"/>
            <a:r>
              <a:rPr lang="en-GB" sz="2000"/>
              <a:t>Communication channels  </a:t>
            </a:r>
          </a:p>
          <a:p>
            <a:pPr lvl="1"/>
            <a:r>
              <a:rPr lang="en-GB" sz="2000"/>
              <a:t>PCR ongoing with ITEA – new one to be raised due to the departure of IASOL from the consortium </a:t>
            </a:r>
          </a:p>
        </p:txBody>
      </p:sp>
    </p:spTree>
    <p:extLst>
      <p:ext uri="{BB962C8B-B14F-4D97-AF65-F5344CB8AC3E}">
        <p14:creationId xmlns:p14="http://schemas.microsoft.com/office/powerpoint/2010/main" val="3227981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29A7BD-02EB-2E1C-8856-632C078CC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10A392-2CFE-0BC4-D8DA-895F7AFBD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9C399E-0397-3F77-81BB-2F07FD984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84BC0B6-30AA-D03A-73DB-046AD8B89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6E282-FEF1-A5B9-EA00-00205891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GB" sz="4000"/>
              <a:t>Plan review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BEB01F-5015-1DC6-E147-E99A247F0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23BD-8B63-30F6-9F5C-2D7F6CF3A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200"/>
              <a:t>Project objectives</a:t>
            </a:r>
          </a:p>
          <a:p>
            <a:r>
              <a:rPr lang="en-GB" sz="2200"/>
              <a:t>Gantt chart, WP, task and deliverable ownership</a:t>
            </a:r>
          </a:p>
          <a:p>
            <a:r>
              <a:rPr lang="en-GB" sz="2200"/>
              <a:t>Risk register </a:t>
            </a:r>
          </a:p>
          <a:p>
            <a:r>
              <a:rPr lang="en-GB" sz="2200"/>
              <a:t>ITEA Project portal </a:t>
            </a: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16247CB7-F3D5-B496-7DAE-D00B6545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5224" y="3328416"/>
            <a:ext cx="2370653" cy="382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Risk register.xlsx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65385B9F-DE9C-854F-1F7F-962F40509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533" y="2892290"/>
            <a:ext cx="14963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Gantt.mpp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85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23006D6632BA45908FA96FA9F26BB7" ma:contentTypeVersion="12" ma:contentTypeDescription="Create a new document." ma:contentTypeScope="" ma:versionID="617cee434de1c248fd089b1074d5d15f">
  <xsd:schema xmlns:xsd="http://www.w3.org/2001/XMLSchema" xmlns:xs="http://www.w3.org/2001/XMLSchema" xmlns:p="http://schemas.microsoft.com/office/2006/metadata/properties" xmlns:ns2="bc95536a-ce26-4f72-87b0-2cad891f2c7a" xmlns:ns3="01c227ee-18de-43fe-bfac-49109a94f3cd" targetNamespace="http://schemas.microsoft.com/office/2006/metadata/properties" ma:root="true" ma:fieldsID="d5f0d1c8788b2f64f3b1c7119566ff1f" ns2:_="" ns3:_="">
    <xsd:import namespace="bc95536a-ce26-4f72-87b0-2cad891f2c7a"/>
    <xsd:import namespace="01c227ee-18de-43fe-bfac-49109a94f3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5536a-ce26-4f72-87b0-2cad891f2c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3d76b60-2d42-4a1e-9f17-6bbb9692a7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c227ee-18de-43fe-bfac-49109a94f3c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d85ab59-4ee0-4ca4-abd0-7ad87a55754d}" ma:internalName="TaxCatchAll" ma:showField="CatchAllData" ma:web="01c227ee-18de-43fe-bfac-49109a94f3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c227ee-18de-43fe-bfac-49109a94f3cd" xsi:nil="true"/>
    <lcf76f155ced4ddcb4097134ff3c332f xmlns="bc95536a-ce26-4f72-87b0-2cad891f2c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8FAB33-4D9A-4F20-A791-8F7124D376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722C05-A3EA-4F13-AA69-72039D743375}"/>
</file>

<file path=customXml/itemProps3.xml><?xml version="1.0" encoding="utf-8"?>
<ds:datastoreItem xmlns:ds="http://schemas.openxmlformats.org/officeDocument/2006/customXml" ds:itemID="{00E91FDF-F659-485E-95BE-5DBC5442E010}">
  <ds:schemaRefs>
    <ds:schemaRef ds:uri="01c227ee-18de-43fe-bfac-49109a94f3cd"/>
    <ds:schemaRef ds:uri="bc95536a-ce26-4f72-87b0-2cad891f2c7a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VISION  Virtual Integrated Supply-chain Improvement with Optimised Networking  </vt:lpstr>
      <vt:lpstr>Agenda</vt:lpstr>
      <vt:lpstr>Welcome and Introductions</vt:lpstr>
      <vt:lpstr>Who we are and what we bring to the project</vt:lpstr>
      <vt:lpstr>Funding Status </vt:lpstr>
      <vt:lpstr>ITEA level admin </vt:lpstr>
      <vt:lpstr>PCA</vt:lpstr>
      <vt:lpstr>Communications and project management </vt:lpstr>
      <vt:lpstr>Plan review </vt:lpstr>
      <vt:lpstr>Planning of activities going forward </vt:lpstr>
      <vt:lpstr>DONM/AOB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 Virtual Integrated Supply-chain Improvement with Optimised Networking  </dc:title>
  <dc:creator>Olivia Wadey</dc:creator>
  <cp:revision>1</cp:revision>
  <dcterms:created xsi:type="dcterms:W3CDTF">2025-09-16T08:39:40Z</dcterms:created>
  <dcterms:modified xsi:type="dcterms:W3CDTF">2025-09-23T11:31:31Z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0x010100D523006D6632BA45908FA96FA9F26BB7</vt:lpwstr>
  </property>
  <property fmtid="{D5CDD505-2E9C-101B-9397-08002B2CF9AE}" pid="3" name="MediaServiceImageTags">
    <vt:lpwstr/>
  </property>
</Properties>
</file>