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9" r:id="rId2"/>
    <p:sldId id="280" r:id="rId3"/>
    <p:sldId id="281" r:id="rId4"/>
    <p:sldId id="285" r:id="rId5"/>
    <p:sldId id="284" r:id="rId6"/>
  </p:sldIdLst>
  <p:sldSz cx="12192000" cy="6858000"/>
  <p:notesSz cx="6858000" cy="12192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B3B1"/>
    <a:srgbClr val="C0CDCC"/>
    <a:srgbClr val="548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8CE6F5B-C594-AFAF-BE16-ADD8AD20DC17}">
  <a:tblStyle styleId="{08CE6F5B-C594-AFAF-BE16-ADD8AD20DC17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  <a:fill>
          <a:solidFill>
            <a:schemeClr val="dk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3" autoAdjust="0"/>
    <p:restoredTop sz="94773" autoAdjust="0"/>
  </p:normalViewPr>
  <p:slideViewPr>
    <p:cSldViewPr>
      <p:cViewPr varScale="1">
        <p:scale>
          <a:sx n="78" d="100"/>
          <a:sy n="78" d="100"/>
        </p:scale>
        <p:origin x="9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27D58-461A-4D84-88C7-264487FFA07F}" type="datetimeFigureOut">
              <a:rPr lang="en-SE" smtClean="0"/>
              <a:t>01/29/2024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28600" y="1524000"/>
            <a:ext cx="7315200" cy="411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5867400"/>
            <a:ext cx="5486400" cy="4800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611C8-AFE0-4C97-AC52-D056239F704C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109812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Titelmasterformat durch Klicken bearbeiten</a:t>
            </a:r>
            <a:endParaRPr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Formatvorlage des Untertitelmasters durch Klicken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2A8E53F-AB05-47BA-ADF4-561656A6C1B9}" type="datetimeFigureOut">
              <a:rPr lang="de-DE"/>
              <a:t>29.01.2024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3C45DC-FF4B-4775-86A6-D04F29680E6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2A8E53F-AB05-47BA-ADF4-561656A6C1B9}" type="datetimeFigureOut">
              <a:rPr lang="de-DE"/>
              <a:t>29.01.2024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3C45DC-FF4B-4775-86A6-D04F29680E6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2A8E53F-AB05-47BA-ADF4-561656A6C1B9}" type="datetimeFigureOut">
              <a:rPr lang="de-DE"/>
              <a:t>29.01.2024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3C45DC-FF4B-4775-86A6-D04F29680E6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2A8E53F-AB05-47BA-ADF4-561656A6C1B9}" type="datetimeFigureOut">
              <a:rPr lang="de-DE"/>
              <a:t>29.01.2024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3C45DC-FF4B-4775-86A6-D04F29680E6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2A8E53F-AB05-47BA-ADF4-561656A6C1B9}" type="datetimeFigureOut">
              <a:rPr lang="de-DE"/>
              <a:t>29.01.2024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3C45DC-FF4B-4775-86A6-D04F29680E6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168761" y="118652"/>
            <a:ext cx="8335903" cy="761063"/>
          </a:xfrm>
          <a:prstGeom prst="rect">
            <a:avLst/>
          </a:prstGeom>
        </p:spPr>
        <p:txBody>
          <a:bodyPr anchor="ctr"/>
          <a:lstStyle>
            <a:lvl1pPr>
              <a:defRPr sz="2400" b="1">
                <a:solidFill>
                  <a:srgbClr val="365AC1"/>
                </a:solidFill>
              </a:defRPr>
            </a:lvl1pPr>
          </a:lstStyle>
          <a:p>
            <a:pPr>
              <a:defRPr/>
            </a:pPr>
            <a:r>
              <a:rPr lang="en-US"/>
              <a:t>Title of your slide (Arial bold 24 pts)</a:t>
            </a:r>
            <a:br>
              <a:rPr lang="en-US"/>
            </a:br>
            <a:r>
              <a:rPr lang="en-US"/>
              <a:t>Subtitle – if applicable (Arial bold 24 pts)</a:t>
            </a:r>
            <a:endParaRPr/>
          </a:p>
        </p:txBody>
      </p:sp>
      <p:pic>
        <p:nvPicPr>
          <p:cNvPr id="5" name="Picture 4" descr="I:\E-I\ipa-team-pp\P Engineering Tool Chain\10 ENTOC\Projekt Logos\ENTOC-Logo\Logo+Schrift.emf"/>
          <p:cNvPicPr>
            <a:picLocks noChangeAspect="1" noChangeArrowheads="1"/>
          </p:cNvPicPr>
          <p:nvPr userDrawn="1"/>
        </p:nvPicPr>
        <p:blipFill>
          <a:blip r:embed="rId2"/>
          <a:srcRect l="5699" r="5545" b="30610"/>
          <a:stretch/>
        </p:blipFill>
        <p:spPr bwMode="auto">
          <a:xfrm>
            <a:off x="8623609" y="47434"/>
            <a:ext cx="3452952" cy="848381"/>
          </a:xfrm>
          <a:prstGeom prst="rect">
            <a:avLst/>
          </a:prstGeom>
          <a:noFill/>
        </p:spPr>
      </p:pic>
      <p:cxnSp>
        <p:nvCxnSpPr>
          <p:cNvPr id="6" name="Gerader Verbinder 10"/>
          <p:cNvCxnSpPr>
            <a:cxnSpLocks/>
          </p:cNvCxnSpPr>
          <p:nvPr userDrawn="1"/>
        </p:nvCxnSpPr>
        <p:spPr bwMode="auto">
          <a:xfrm flipV="1">
            <a:off x="0" y="907056"/>
            <a:ext cx="12192000" cy="1"/>
          </a:xfrm>
          <a:prstGeom prst="line">
            <a:avLst/>
          </a:prstGeom>
          <a:ln w="19050" cmpd="sng">
            <a:gradFill>
              <a:gsLst>
                <a:gs pos="0">
                  <a:srgbClr val="365AC1"/>
                </a:gs>
                <a:gs pos="70000">
                  <a:srgbClr val="365AC1"/>
                </a:gs>
              </a:gsLst>
              <a:lin ang="5400000" scaled="1"/>
            </a:gra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platzhalter 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68761" y="1192869"/>
            <a:ext cx="11686225" cy="5044510"/>
          </a:xfrm>
          <a:prstGeom prst="rect">
            <a:avLst/>
          </a:prstGeom>
        </p:spPr>
        <p:txBody>
          <a:bodyPr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None/>
              <a:defRPr sz="2000"/>
            </a:lvl1pPr>
            <a:lvl2pPr marL="625475" marR="0" indent="-265113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­"/>
              <a:defRPr sz="1800"/>
            </a:lvl2pPr>
            <a:lvl3pPr marL="898525" marR="0" indent="-2730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§"/>
              <a:defRPr sz="1600"/>
            </a:lvl3pPr>
            <a:lvl4pPr marL="1163638" marR="0" indent="-265113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­"/>
              <a:defRPr sz="1400"/>
            </a:lvl4pPr>
            <a:lvl5pPr marL="1524000" marR="0" indent="-360363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»"/>
              <a:defRPr sz="1400"/>
            </a:lvl5pPr>
          </a:lstStyle>
          <a:p>
            <a:pPr marL="342900" marR="0" lvl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§"/>
              <a:defRPr/>
            </a:pPr>
            <a:r>
              <a:rPr lang="en-US" sz="2200" b="0" i="0" u="none" strike="noStrike" cap="none" spc="0">
                <a:ln>
                  <a:noFill/>
                </a:ln>
                <a:solidFill>
                  <a:sysClr val="windowText" lastClr="000000"/>
                </a:solidFill>
                <a:latin typeface="Arial"/>
                <a:ea typeface="+mn-ea"/>
                <a:cs typeface="Arial"/>
              </a:rPr>
              <a:t>Click to edit Master text styles (22 pts)</a:t>
            </a:r>
            <a:endParaRPr/>
          </a:p>
          <a:p>
            <a:pPr marL="625475" marR="0" lvl="1" indent="-265113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­"/>
              <a:defRPr/>
            </a:pPr>
            <a:r>
              <a:rPr lang="en-US" sz="2000" b="0" i="0" u="none" strike="noStrike" cap="none" spc="0">
                <a:ln>
                  <a:noFill/>
                </a:ln>
                <a:solidFill>
                  <a:sysClr val="windowText" lastClr="000000"/>
                </a:solidFill>
                <a:latin typeface="Arial"/>
                <a:ea typeface="+mn-ea"/>
                <a:cs typeface="Arial"/>
              </a:rPr>
              <a:t>Second level (20 pts)</a:t>
            </a:r>
            <a:endParaRPr/>
          </a:p>
          <a:p>
            <a:pPr marL="898525" marR="0" lvl="2" indent="-2730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§"/>
              <a:defRPr/>
            </a:pPr>
            <a:r>
              <a:rPr lang="en-US" sz="1800" b="0" i="0" u="none" strike="noStrike" cap="none" spc="0">
                <a:ln>
                  <a:noFill/>
                </a:ln>
                <a:solidFill>
                  <a:sysClr val="windowText" lastClr="000000"/>
                </a:solidFill>
                <a:latin typeface="Arial"/>
                <a:ea typeface="+mn-ea"/>
                <a:cs typeface="Arial"/>
              </a:rPr>
              <a:t>Third level (18 pts)</a:t>
            </a:r>
            <a:endParaRPr/>
          </a:p>
          <a:p>
            <a:pPr marL="1163638" marR="0" lvl="3" indent="-265113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­"/>
              <a:defRPr/>
            </a:pPr>
            <a:r>
              <a:rPr lang="en-US" sz="1600" b="0" i="0" u="none" strike="noStrike" cap="none" spc="0">
                <a:ln>
                  <a:noFill/>
                </a:ln>
                <a:solidFill>
                  <a:sysClr val="windowText" lastClr="000000"/>
                </a:solidFill>
                <a:latin typeface="Arial"/>
                <a:ea typeface="+mn-ea"/>
                <a:cs typeface="Arial"/>
              </a:rPr>
              <a:t>Fourth level (16 pts)</a:t>
            </a:r>
            <a:endParaRPr/>
          </a:p>
          <a:p>
            <a:pPr marL="1524000" marR="0" lvl="4" indent="-360363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»"/>
              <a:defRPr/>
            </a:pPr>
            <a:r>
              <a:rPr lang="en-US" sz="1600" b="0" i="0" u="none" strike="noStrike" cap="none" spc="0">
                <a:ln>
                  <a:noFill/>
                </a:ln>
                <a:solidFill>
                  <a:sysClr val="windowText" lastClr="000000"/>
                </a:solidFill>
                <a:latin typeface="Arial"/>
                <a:ea typeface="+mn-ea"/>
                <a:cs typeface="Arial"/>
              </a:rPr>
              <a:t>Fifth level (16 pts)</a:t>
            </a:r>
            <a:endParaRPr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11301584" y="6388298"/>
            <a:ext cx="714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DDE002A-FEBE-446B-9B5B-53819C98E4AD}" type="slidenum">
              <a:rPr lang="en-US"/>
              <a:t>‹#›</a:t>
            </a:fld>
            <a:endParaRPr lang="en-US"/>
          </a:p>
        </p:txBody>
      </p:sp>
      <p:pic>
        <p:nvPicPr>
          <p:cNvPr id="9" name="Grafik 15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452773" y="6384712"/>
            <a:ext cx="1776000" cy="368711"/>
          </a:xfrm>
          <a:prstGeom prst="rect">
            <a:avLst/>
          </a:prstGeom>
        </p:spPr>
      </p:pic>
      <p:cxnSp>
        <p:nvCxnSpPr>
          <p:cNvPr id="10" name="Gerader Verbinder 11"/>
          <p:cNvCxnSpPr>
            <a:cxnSpLocks/>
          </p:cNvCxnSpPr>
          <p:nvPr userDrawn="1"/>
        </p:nvCxnSpPr>
        <p:spPr bwMode="auto">
          <a:xfrm flipV="1">
            <a:off x="0" y="6299201"/>
            <a:ext cx="10263867" cy="1"/>
          </a:xfrm>
          <a:prstGeom prst="line">
            <a:avLst/>
          </a:prstGeom>
          <a:ln w="15875" cmpd="sng">
            <a:gradFill>
              <a:gsLst>
                <a:gs pos="0">
                  <a:srgbClr val="365AC1"/>
                </a:gs>
                <a:gs pos="0">
                  <a:srgbClr val="365AC1"/>
                </a:gs>
                <a:gs pos="77000">
                  <a:srgbClr val="4566C6"/>
                </a:gs>
                <a:gs pos="85000">
                  <a:srgbClr val="879DDA"/>
                </a:gs>
                <a:gs pos="100000">
                  <a:schemeClr val="bg1"/>
                </a:gs>
              </a:gsLst>
              <a:lin ang="0" scaled="0"/>
            </a:gra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32" descr="itea3_templ_base_word-top-2.jpg"/>
          <p:cNvPicPr/>
          <p:nvPr userDrawn="1"/>
        </p:nvPicPr>
        <p:blipFill>
          <a:blip r:embed="rId2"/>
          <a:stretch/>
        </p:blipFill>
        <p:spPr bwMode="auto">
          <a:xfrm>
            <a:off x="0" y="6239692"/>
            <a:ext cx="1506583" cy="618308"/>
          </a:xfrm>
          <a:prstGeom prst="rect">
            <a:avLst/>
          </a:prstGeom>
        </p:spPr>
      </p:pic>
      <p:cxnSp>
        <p:nvCxnSpPr>
          <p:cNvPr id="5" name="Gerader Verbinder 8"/>
          <p:cNvCxnSpPr>
            <a:cxnSpLocks/>
          </p:cNvCxnSpPr>
          <p:nvPr userDrawn="1"/>
        </p:nvCxnSpPr>
        <p:spPr bwMode="auto">
          <a:xfrm>
            <a:off x="838200" y="6332139"/>
            <a:ext cx="10515600" cy="9016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489604087"/>
          <p:cNvPicPr/>
          <p:nvPr userDrawn="1"/>
        </p:nvPicPr>
        <p:blipFill>
          <a:blip r:embed="rId3"/>
          <a:stretch/>
        </p:blipFill>
        <p:spPr bwMode="auto">
          <a:xfrm>
            <a:off x="2113764" y="3818431"/>
            <a:ext cx="7964472" cy="218400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838200" y="1020431"/>
            <a:ext cx="10515600" cy="1475013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Click To Insert Title</a:t>
            </a:r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838200" y="2602951"/>
            <a:ext cx="10515600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none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de-DE"/>
              <a:t>Click To Insert Subtitle</a:t>
            </a:r>
            <a:endParaRPr lang="en-US"/>
          </a:p>
        </p:txBody>
      </p:sp>
      <p:cxnSp>
        <p:nvCxnSpPr>
          <p:cNvPr id="9" name="Gerader Verbinder 14"/>
          <p:cNvCxnSpPr>
            <a:cxnSpLocks/>
          </p:cNvCxnSpPr>
          <p:nvPr userDrawn="1"/>
        </p:nvCxnSpPr>
        <p:spPr bwMode="auto">
          <a:xfrm>
            <a:off x="838200" y="589082"/>
            <a:ext cx="10515600" cy="9016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8200" y="726926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838200" y="2229393"/>
            <a:ext cx="10515600" cy="3815363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pic>
        <p:nvPicPr>
          <p:cNvPr id="6" name="Picture 32" descr="itea3_templ_base_word-top-2.jpg"/>
          <p:cNvPicPr/>
          <p:nvPr userDrawn="1"/>
        </p:nvPicPr>
        <p:blipFill>
          <a:blip r:embed="rId2"/>
          <a:stretch/>
        </p:blipFill>
        <p:spPr bwMode="auto">
          <a:xfrm>
            <a:off x="0" y="6239692"/>
            <a:ext cx="1506583" cy="618308"/>
          </a:xfrm>
          <a:prstGeom prst="rect">
            <a:avLst/>
          </a:prstGeom>
        </p:spPr>
      </p:pic>
      <p:pic>
        <p:nvPicPr>
          <p:cNvPr id="7" name="Picture 1489604087"/>
          <p:cNvPicPr/>
          <p:nvPr userDrawn="1"/>
        </p:nvPicPr>
        <p:blipFill>
          <a:blip r:embed="rId3"/>
          <a:stretch/>
        </p:blipFill>
        <p:spPr bwMode="auto">
          <a:xfrm>
            <a:off x="9141822" y="57986"/>
            <a:ext cx="2211978" cy="492036"/>
          </a:xfrm>
          <a:prstGeom prst="rect">
            <a:avLst/>
          </a:prstGeom>
        </p:spPr>
      </p:pic>
      <p:cxnSp>
        <p:nvCxnSpPr>
          <p:cNvPr id="8" name="Gerader Verbinder 8"/>
          <p:cNvCxnSpPr>
            <a:cxnSpLocks/>
          </p:cNvCxnSpPr>
          <p:nvPr userDrawn="1"/>
        </p:nvCxnSpPr>
        <p:spPr bwMode="auto">
          <a:xfrm>
            <a:off x="838200" y="6332139"/>
            <a:ext cx="10515600" cy="9016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7"/>
          <p:cNvCxnSpPr>
            <a:cxnSpLocks/>
          </p:cNvCxnSpPr>
          <p:nvPr userDrawn="1"/>
        </p:nvCxnSpPr>
        <p:spPr bwMode="auto">
          <a:xfrm>
            <a:off x="838200" y="591550"/>
            <a:ext cx="10515600" cy="9016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8200" y="726926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Titelmasterformat durch Klicken bearbeiten</a:t>
            </a:r>
            <a:endParaRPr/>
          </a:p>
        </p:txBody>
      </p:sp>
      <p:pic>
        <p:nvPicPr>
          <p:cNvPr id="5" name="Picture 32" descr="itea3_templ_base_word-top-2.jpg"/>
          <p:cNvPicPr/>
          <p:nvPr userDrawn="1"/>
        </p:nvPicPr>
        <p:blipFill>
          <a:blip r:embed="rId2"/>
          <a:stretch/>
        </p:blipFill>
        <p:spPr bwMode="auto">
          <a:xfrm>
            <a:off x="0" y="6239692"/>
            <a:ext cx="1506583" cy="618308"/>
          </a:xfrm>
          <a:prstGeom prst="rect">
            <a:avLst/>
          </a:prstGeom>
        </p:spPr>
      </p:pic>
      <p:pic>
        <p:nvPicPr>
          <p:cNvPr id="6" name="Picture 1489604087"/>
          <p:cNvPicPr/>
          <p:nvPr userDrawn="1"/>
        </p:nvPicPr>
        <p:blipFill>
          <a:blip r:embed="rId3"/>
          <a:stretch/>
        </p:blipFill>
        <p:spPr bwMode="auto">
          <a:xfrm>
            <a:off x="9141822" y="57986"/>
            <a:ext cx="2211978" cy="492036"/>
          </a:xfrm>
          <a:prstGeom prst="rect">
            <a:avLst/>
          </a:prstGeom>
        </p:spPr>
      </p:pic>
      <p:cxnSp>
        <p:nvCxnSpPr>
          <p:cNvPr id="7" name="Gerader Verbinder 8"/>
          <p:cNvCxnSpPr>
            <a:cxnSpLocks/>
          </p:cNvCxnSpPr>
          <p:nvPr userDrawn="1"/>
        </p:nvCxnSpPr>
        <p:spPr bwMode="auto">
          <a:xfrm>
            <a:off x="838200" y="6332139"/>
            <a:ext cx="10515600" cy="9016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2144935"/>
            <a:ext cx="5181600" cy="4032027"/>
          </a:xfrm>
        </p:spPr>
        <p:txBody>
          <a:bodyPr/>
          <a:lstStyle/>
          <a:p>
            <a:pPr lvl="0">
              <a:defRPr/>
            </a:pPr>
            <a:r>
              <a:rPr lang="en-US"/>
              <a:t>Formatvorlagen des Textmasters bearbeiten</a:t>
            </a:r>
            <a:endParaRPr/>
          </a:p>
          <a:p>
            <a:pPr lvl="1">
              <a:defRPr/>
            </a:pPr>
            <a:r>
              <a:rPr lang="en-US"/>
              <a:t>Zweite Ebene</a:t>
            </a:r>
            <a:endParaRPr/>
          </a:p>
          <a:p>
            <a:pPr lvl="2">
              <a:defRPr/>
            </a:pPr>
            <a:r>
              <a:rPr lang="en-US"/>
              <a:t>Dritte Ebene</a:t>
            </a:r>
            <a:endParaRPr/>
          </a:p>
          <a:p>
            <a:pPr lvl="3">
              <a:defRPr/>
            </a:pPr>
            <a:r>
              <a:rPr lang="en-US"/>
              <a:t>Vierte Ebene</a:t>
            </a:r>
            <a:endParaRPr/>
          </a:p>
          <a:p>
            <a:pPr lvl="4">
              <a:defRPr/>
            </a:pPr>
            <a:r>
              <a:rPr lang="en-US"/>
              <a:t>Fünfte Ebene</a:t>
            </a:r>
            <a:endParaRPr/>
          </a:p>
        </p:txBody>
      </p:sp>
      <p:sp>
        <p:nvSpPr>
          <p:cNvPr id="9" name="Inhaltsplatzhalter 2"/>
          <p:cNvSpPr>
            <a:spLocks noGrp="1"/>
          </p:cNvSpPr>
          <p:nvPr>
            <p:ph sz="half" idx="10"/>
          </p:nvPr>
        </p:nvSpPr>
        <p:spPr bwMode="auto">
          <a:xfrm>
            <a:off x="6172200" y="2144935"/>
            <a:ext cx="5181600" cy="4032027"/>
          </a:xfrm>
        </p:spPr>
        <p:txBody>
          <a:bodyPr/>
          <a:lstStyle/>
          <a:p>
            <a:pPr lvl="0">
              <a:defRPr/>
            </a:pPr>
            <a:r>
              <a:rPr lang="en-US"/>
              <a:t>Formatvorlagen des Textmasters bearbeiten</a:t>
            </a:r>
            <a:endParaRPr/>
          </a:p>
          <a:p>
            <a:pPr lvl="1">
              <a:defRPr/>
            </a:pPr>
            <a:r>
              <a:rPr lang="en-US"/>
              <a:t>Zweite Ebene</a:t>
            </a:r>
            <a:endParaRPr/>
          </a:p>
          <a:p>
            <a:pPr lvl="2">
              <a:defRPr/>
            </a:pPr>
            <a:r>
              <a:rPr lang="en-US"/>
              <a:t>Dritte Ebene</a:t>
            </a:r>
            <a:endParaRPr/>
          </a:p>
          <a:p>
            <a:pPr lvl="3">
              <a:defRPr/>
            </a:pPr>
            <a:r>
              <a:rPr lang="en-US"/>
              <a:t>Vierte Ebene</a:t>
            </a:r>
            <a:endParaRPr/>
          </a:p>
          <a:p>
            <a:pPr lvl="4">
              <a:defRPr/>
            </a:pPr>
            <a:r>
              <a:rPr lang="en-US"/>
              <a:t>Fünfte Ebene</a:t>
            </a:r>
            <a:endParaRPr/>
          </a:p>
        </p:txBody>
      </p:sp>
      <p:cxnSp>
        <p:nvCxnSpPr>
          <p:cNvPr id="10" name="Gerader Verbinder 10"/>
          <p:cNvCxnSpPr>
            <a:cxnSpLocks/>
          </p:cNvCxnSpPr>
          <p:nvPr userDrawn="1"/>
        </p:nvCxnSpPr>
        <p:spPr bwMode="auto">
          <a:xfrm>
            <a:off x="838200" y="591737"/>
            <a:ext cx="10515600" cy="9016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32" descr="itea3_templ_base_word-top-2.jpg"/>
          <p:cNvPicPr/>
          <p:nvPr userDrawn="1"/>
        </p:nvPicPr>
        <p:blipFill>
          <a:blip r:embed="rId2"/>
          <a:stretch/>
        </p:blipFill>
        <p:spPr bwMode="auto">
          <a:xfrm>
            <a:off x="0" y="6239692"/>
            <a:ext cx="1506583" cy="618308"/>
          </a:xfrm>
          <a:prstGeom prst="rect">
            <a:avLst/>
          </a:prstGeom>
        </p:spPr>
      </p:pic>
      <p:pic>
        <p:nvPicPr>
          <p:cNvPr id="5" name="Picture 1489604087"/>
          <p:cNvPicPr/>
          <p:nvPr userDrawn="1"/>
        </p:nvPicPr>
        <p:blipFill>
          <a:blip r:embed="rId3"/>
          <a:stretch/>
        </p:blipFill>
        <p:spPr bwMode="auto">
          <a:xfrm>
            <a:off x="9141822" y="57986"/>
            <a:ext cx="2211978" cy="492036"/>
          </a:xfrm>
          <a:prstGeom prst="rect">
            <a:avLst/>
          </a:prstGeom>
        </p:spPr>
      </p:pic>
      <p:cxnSp>
        <p:nvCxnSpPr>
          <p:cNvPr id="6" name="Gerader Verbinder 8"/>
          <p:cNvCxnSpPr>
            <a:cxnSpLocks/>
          </p:cNvCxnSpPr>
          <p:nvPr userDrawn="1"/>
        </p:nvCxnSpPr>
        <p:spPr bwMode="auto">
          <a:xfrm>
            <a:off x="838200" y="6332139"/>
            <a:ext cx="10515600" cy="9016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platzhalter 5"/>
          <p:cNvSpPr>
            <a:spLocks noGrp="1"/>
          </p:cNvSpPr>
          <p:nvPr>
            <p:ph type="body" sz="quarter" idx="11"/>
          </p:nvPr>
        </p:nvSpPr>
        <p:spPr bwMode="auto">
          <a:xfrm>
            <a:off x="838198" y="949017"/>
            <a:ext cx="5375275" cy="2036330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2"/>
          </p:nvPr>
        </p:nvSpPr>
        <p:spPr bwMode="auto">
          <a:xfrm>
            <a:off x="838198" y="3337192"/>
            <a:ext cx="5375275" cy="2748873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9" name="Bildplatzhalter 10"/>
          <p:cNvSpPr>
            <a:spLocks noGrp="1"/>
          </p:cNvSpPr>
          <p:nvPr>
            <p:ph type="pic" sz="quarter" idx="13"/>
          </p:nvPr>
        </p:nvSpPr>
        <p:spPr bwMode="auto">
          <a:xfrm>
            <a:off x="6784257" y="949017"/>
            <a:ext cx="4569542" cy="2036330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" name="Bildplatzhalter 10"/>
          <p:cNvSpPr>
            <a:spLocks noGrp="1"/>
          </p:cNvSpPr>
          <p:nvPr>
            <p:ph type="pic" sz="quarter" idx="14"/>
          </p:nvPr>
        </p:nvSpPr>
        <p:spPr bwMode="auto">
          <a:xfrm>
            <a:off x="6784258" y="3337192"/>
            <a:ext cx="2241755" cy="2748873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 bwMode="auto">
          <a:xfrm>
            <a:off x="9112045" y="3337192"/>
            <a:ext cx="2241755" cy="2748873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cxnSp>
        <p:nvCxnSpPr>
          <p:cNvPr id="12" name="Gerader Verbinder 18"/>
          <p:cNvCxnSpPr>
            <a:cxnSpLocks/>
          </p:cNvCxnSpPr>
          <p:nvPr userDrawn="1"/>
        </p:nvCxnSpPr>
        <p:spPr bwMode="auto">
          <a:xfrm>
            <a:off x="838198" y="588156"/>
            <a:ext cx="10515600" cy="9016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4"/>
          <p:cNvSpPr>
            <a:spLocks noGrp="1"/>
          </p:cNvSpPr>
          <p:nvPr>
            <p:ph type="body" sz="quarter" idx="16"/>
          </p:nvPr>
        </p:nvSpPr>
        <p:spPr bwMode="auto">
          <a:xfrm>
            <a:off x="838198" y="0"/>
            <a:ext cx="6537325" cy="542755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2A8E53F-AB05-47BA-ADF4-561656A6C1B9}" type="datetimeFigureOut">
              <a:rPr lang="de-DE"/>
              <a:t>29.01.2024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3C45DC-FF4B-4775-86A6-D04F29680E6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2A8E53F-AB05-47BA-ADF4-561656A6C1B9}" type="datetimeFigureOut">
              <a:rPr lang="de-DE"/>
              <a:t>29.01.2024</a:t>
            </a:fld>
            <a:endParaRPr lang="de-DE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3C45DC-FF4B-4775-86A6-D04F29680E6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2A8E53F-AB05-47BA-ADF4-561656A6C1B9}" type="datetimeFigureOut">
              <a:rPr lang="de-DE"/>
              <a:t>29.01.2024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3C45DC-FF4B-4775-86A6-D04F29680E6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2A8E53F-AB05-47BA-ADF4-561656A6C1B9}" type="datetimeFigureOut">
              <a:rPr lang="de-DE"/>
              <a:t>29.01.2024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63C45DC-FF4B-4775-86A6-D04F29680E6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Titelmasterformat durch Klicken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Formatvorlagen des Textmasters bearbeiten</a:t>
            </a:r>
            <a:endParaRPr/>
          </a:p>
          <a:p>
            <a:pPr lvl="1">
              <a:defRPr/>
            </a:pPr>
            <a:r>
              <a:rPr lang="en-US"/>
              <a:t>Zweite Ebene</a:t>
            </a:r>
            <a:endParaRPr/>
          </a:p>
          <a:p>
            <a:pPr lvl="2">
              <a:defRPr/>
            </a:pPr>
            <a:r>
              <a:rPr lang="en-US"/>
              <a:t>Dritte Ebene</a:t>
            </a:r>
            <a:endParaRPr/>
          </a:p>
          <a:p>
            <a:pPr lvl="3">
              <a:defRPr/>
            </a:pPr>
            <a:r>
              <a:rPr lang="en-US"/>
              <a:t>Vierte Ebene</a:t>
            </a:r>
            <a:endParaRPr/>
          </a:p>
          <a:p>
            <a:pPr lvl="4">
              <a:defRPr/>
            </a:pPr>
            <a:r>
              <a:rPr lang="en-US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2A8E53F-AB05-47BA-ADF4-561656A6C1B9}" type="datetimeFigureOut">
              <a:rPr lang="de-DE"/>
              <a:t>29.01.2024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63C45DC-FF4B-4775-86A6-D04F29680E65}" type="slidenum">
              <a:rPr lang="de-DE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36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000">
          <a:solidFill>
            <a:schemeClr val="tx1"/>
          </a:solidFill>
          <a:latin typeface="Arial"/>
          <a:ea typeface="+mn-ea"/>
          <a:cs typeface="Arial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6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4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4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9DCD82D-A7DD-B897-D86A-8F25D1C105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D5.4 – </a:t>
            </a:r>
            <a:r>
              <a:rPr lang="en-GB" sz="3600" dirty="0"/>
              <a:t>Integrate virtual manikin simulation framework in layout optimization</a:t>
            </a:r>
            <a:endParaRPr lang="en-GB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470C77CB-1D09-FFF5-5DEC-C9555874A3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v-SE" dirty="0"/>
              <a:t>Raad Salman (FCC)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83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04CAC4-1A16-BEE1-07CF-75BFB1932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Problem definition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1DA64C-3B50-F48B-95A7-CBFAB9845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9393"/>
            <a:ext cx="5833864" cy="3815363"/>
          </a:xfrm>
        </p:spPr>
        <p:txBody>
          <a:bodyPr>
            <a:normAutofit/>
          </a:bodyPr>
          <a:lstStyle/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Problem is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defined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placing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predetermined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on a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bounded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plane (gray region)</a:t>
            </a: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The total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space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limited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and split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subregions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subsets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constrained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to be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placed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blue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regions)</a:t>
            </a: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Spatial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constraints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defined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around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by simple polygons (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yellow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regions)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DHM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ergonomics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walking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optimization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loop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E68F8C5-3684-7B89-9D6C-60C823CCD9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5571" y="4581128"/>
            <a:ext cx="2727869" cy="169766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B156211-163A-535D-291B-19EF63EC78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128" y="1477561"/>
            <a:ext cx="2975553" cy="327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31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04CAC4-1A16-BEE1-07CF-75BFB1932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Adding</a:t>
            </a:r>
            <a:r>
              <a:rPr lang="sv-SE" dirty="0"/>
              <a:t> </a:t>
            </a:r>
            <a:r>
              <a:rPr lang="sv-SE" dirty="0" err="1"/>
              <a:t>sequences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1DA64C-3B50-F48B-95A7-CBFAB9845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9393"/>
            <a:ext cx="5146430" cy="3815363"/>
          </a:xfrm>
        </p:spPr>
        <p:txBody>
          <a:bodyPr>
            <a:normAutofit/>
          </a:bodyPr>
          <a:lstStyle/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allow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specification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sequences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as an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optimization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objects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computed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to the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access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points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instead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shortest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resource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center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points</a:t>
            </a: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collision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3D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forbidden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regions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account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, and a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clearance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obstacles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specified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desired</a:t>
            </a: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 layout is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generated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, the same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specified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sequences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evaluated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exactly</a:t>
            </a: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34391C-8D93-DB90-DE3E-7B408DFE0B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4630" y="813244"/>
            <a:ext cx="3457207" cy="240501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89B8A9-5EE2-BF0C-7DB1-66A07E0DB7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6255"/>
          <a:stretch/>
        </p:blipFill>
        <p:spPr>
          <a:xfrm>
            <a:off x="9441837" y="1389707"/>
            <a:ext cx="2520280" cy="10545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6B3C71F-0C8D-D544-09F3-F6CB06665D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2144" y="3426297"/>
            <a:ext cx="2564370" cy="2820400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4034EC2-7E06-5EDC-A8BE-368C38DE3A89}"/>
              </a:ext>
            </a:extLst>
          </p:cNvPr>
          <p:cNvCxnSpPr/>
          <p:nvPr/>
        </p:nvCxnSpPr>
        <p:spPr>
          <a:xfrm flipV="1">
            <a:off x="8328248" y="5229200"/>
            <a:ext cx="216024" cy="57606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F6646E4-0E6D-E899-4C5D-B62129168D22}"/>
              </a:ext>
            </a:extLst>
          </p:cNvPr>
          <p:cNvCxnSpPr>
            <a:cxnSpLocks/>
          </p:cNvCxnSpPr>
          <p:nvPr/>
        </p:nvCxnSpPr>
        <p:spPr>
          <a:xfrm flipV="1">
            <a:off x="8544272" y="4248912"/>
            <a:ext cx="258352" cy="98028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651F651-91A9-3C4E-C9D2-D3A9476767C6}"/>
              </a:ext>
            </a:extLst>
          </p:cNvPr>
          <p:cNvCxnSpPr>
            <a:cxnSpLocks/>
          </p:cNvCxnSpPr>
          <p:nvPr/>
        </p:nvCxnSpPr>
        <p:spPr>
          <a:xfrm flipH="1">
            <a:off x="8544272" y="4248912"/>
            <a:ext cx="258352" cy="1882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4146BCB-897C-3ED4-2595-A15AD9C35497}"/>
              </a:ext>
            </a:extLst>
          </p:cNvPr>
          <p:cNvCxnSpPr>
            <a:cxnSpLocks/>
          </p:cNvCxnSpPr>
          <p:nvPr/>
        </p:nvCxnSpPr>
        <p:spPr>
          <a:xfrm flipH="1">
            <a:off x="7896200" y="4437112"/>
            <a:ext cx="648072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DC31383-BC49-D294-CFCA-789C38B6E010}"/>
              </a:ext>
            </a:extLst>
          </p:cNvPr>
          <p:cNvCxnSpPr>
            <a:cxnSpLocks/>
          </p:cNvCxnSpPr>
          <p:nvPr/>
        </p:nvCxnSpPr>
        <p:spPr>
          <a:xfrm>
            <a:off x="7896200" y="4437112"/>
            <a:ext cx="0" cy="93610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98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04CAC4-1A16-BEE1-07CF-75BFB1932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Adding</a:t>
            </a:r>
            <a:r>
              <a:rPr lang="sv-SE" dirty="0"/>
              <a:t> </a:t>
            </a:r>
            <a:r>
              <a:rPr lang="sv-SE" dirty="0" err="1"/>
              <a:t>sequences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1DA64C-3B50-F48B-95A7-CBFAB9845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9393"/>
            <a:ext cx="5146430" cy="3815363"/>
          </a:xfrm>
        </p:spPr>
        <p:txBody>
          <a:bodyPr>
            <a:normAutofit/>
          </a:bodyPr>
          <a:lstStyle/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realistic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 layout is in terms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accessibility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prevent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layouts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access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point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blocked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obstacles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to be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generated</a:t>
            </a: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limitation is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exact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kinematics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shape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the human is not taken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account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. For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excessive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turning or tight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walks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considered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undesirable</a:t>
            </a: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However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exact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computations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infeasible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amount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approximation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generate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layouts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refined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further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cumbersome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computations</a:t>
            </a: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6B3C71F-0C8D-D544-09F3-F6CB06665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4163" y="1052736"/>
            <a:ext cx="4329637" cy="4761913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4034EC2-7E06-5EDC-A8BE-368C38DE3A89}"/>
              </a:ext>
            </a:extLst>
          </p:cNvPr>
          <p:cNvCxnSpPr>
            <a:cxnSpLocks/>
          </p:cNvCxnSpPr>
          <p:nvPr/>
        </p:nvCxnSpPr>
        <p:spPr>
          <a:xfrm flipV="1">
            <a:off x="8584859" y="4088920"/>
            <a:ext cx="345513" cy="802512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F6646E4-0E6D-E899-4C5D-B62129168D22}"/>
              </a:ext>
            </a:extLst>
          </p:cNvPr>
          <p:cNvCxnSpPr>
            <a:cxnSpLocks/>
          </p:cNvCxnSpPr>
          <p:nvPr/>
        </p:nvCxnSpPr>
        <p:spPr>
          <a:xfrm flipV="1">
            <a:off x="8930372" y="2492896"/>
            <a:ext cx="477996" cy="159602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651F651-91A9-3C4E-C9D2-D3A9476767C6}"/>
              </a:ext>
            </a:extLst>
          </p:cNvPr>
          <p:cNvCxnSpPr>
            <a:cxnSpLocks/>
          </p:cNvCxnSpPr>
          <p:nvPr/>
        </p:nvCxnSpPr>
        <p:spPr>
          <a:xfrm flipH="1">
            <a:off x="8930629" y="2471733"/>
            <a:ext cx="387528" cy="29734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4146BCB-897C-3ED4-2595-A15AD9C35497}"/>
              </a:ext>
            </a:extLst>
          </p:cNvPr>
          <p:cNvCxnSpPr>
            <a:cxnSpLocks/>
          </p:cNvCxnSpPr>
          <p:nvPr/>
        </p:nvCxnSpPr>
        <p:spPr>
          <a:xfrm flipH="1">
            <a:off x="7890838" y="2720926"/>
            <a:ext cx="1040049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DC31383-BC49-D294-CFCA-789C38B6E010}"/>
              </a:ext>
            </a:extLst>
          </p:cNvPr>
          <p:cNvCxnSpPr>
            <a:cxnSpLocks/>
          </p:cNvCxnSpPr>
          <p:nvPr/>
        </p:nvCxnSpPr>
        <p:spPr>
          <a:xfrm>
            <a:off x="7890838" y="2720926"/>
            <a:ext cx="0" cy="157217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5679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6856B-D0C5-8283-600E-C9945EFE6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Future</a:t>
            </a:r>
            <a:r>
              <a:rPr lang="sv-SE" dirty="0"/>
              <a:t> </a:t>
            </a:r>
            <a:r>
              <a:rPr lang="sv-SE" dirty="0" err="1"/>
              <a:t>work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D2868-2022-1733-9B63-C6DEA3B8C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9393"/>
            <a:ext cx="10442376" cy="3815363"/>
          </a:xfrm>
        </p:spPr>
        <p:txBody>
          <a:bodyPr>
            <a:normAutofit/>
          </a:bodyPr>
          <a:lstStyle/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Improve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optimization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routines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adapt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Automate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DHM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walking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ergonomic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score</a:t>
            </a:r>
          </a:p>
          <a:p>
            <a:pPr marL="285750" indent="-285750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Optimize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the layout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shelf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/material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placement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placement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) in order to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improve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ergonomics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sv-S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500" dirty="0" err="1"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sv-SE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810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aimler AG">
      <a:majorFont>
        <a:latin typeface="CorpoS"/>
        <a:ea typeface="Arial"/>
        <a:cs typeface="Arial"/>
      </a:majorFont>
      <a:minorFont>
        <a:latin typeface="Corp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11519</TotalTime>
  <Words>304</Words>
  <Application>Microsoft Office PowerPoint</Application>
  <DocSecurity>0</DocSecurity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CorpoS</vt:lpstr>
      <vt:lpstr>Wingdings</vt:lpstr>
      <vt:lpstr>Office</vt:lpstr>
      <vt:lpstr>D5.4 – Integrate virtual manikin simulation framework in layout optimization</vt:lpstr>
      <vt:lpstr>Problem definition</vt:lpstr>
      <vt:lpstr>Adding sequences</vt:lpstr>
      <vt:lpstr>Adding sequences</vt:lpstr>
      <vt:lpstr>Future work</vt:lpstr>
    </vt:vector>
  </TitlesOfParts>
  <Manager/>
  <Company>Daimler AG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Pyhrr, Jonas (028)</dc:creator>
  <cp:keywords/>
  <dc:description/>
  <cp:lastModifiedBy>Raad Salman</cp:lastModifiedBy>
  <cp:revision>287</cp:revision>
  <dcterms:created xsi:type="dcterms:W3CDTF">2020-10-15T11:36:15Z</dcterms:created>
  <dcterms:modified xsi:type="dcterms:W3CDTF">2024-01-29T08:49:06Z</dcterms:modified>
  <cp:category/>
  <dc:identifier/>
  <cp:contentStatus/>
  <dc:language/>
  <cp:version/>
</cp:coreProperties>
</file>