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 id="2147483680" r:id="rId2"/>
    <p:sldMasterId id="2147483715" r:id="rId3"/>
    <p:sldMasterId id="2147483668" r:id="rId4"/>
    <p:sldMasterId id="2147483674" r:id="rId5"/>
    <p:sldMasterId id="2147483720" r:id="rId6"/>
    <p:sldMasterId id="2147483707" r:id="rId7"/>
  </p:sldMasterIdLst>
  <p:notesMasterIdLst>
    <p:notesMasterId r:id="rId37"/>
  </p:notesMasterIdLst>
  <p:handoutMasterIdLst>
    <p:handoutMasterId r:id="rId38"/>
  </p:handoutMasterIdLst>
  <p:sldIdLst>
    <p:sldId id="257" r:id="rId8"/>
    <p:sldId id="337" r:id="rId9"/>
    <p:sldId id="345" r:id="rId10"/>
    <p:sldId id="338" r:id="rId11"/>
    <p:sldId id="343" r:id="rId12"/>
    <p:sldId id="342" r:id="rId13"/>
    <p:sldId id="344" r:id="rId14"/>
    <p:sldId id="354" r:id="rId15"/>
    <p:sldId id="355" r:id="rId16"/>
    <p:sldId id="346" r:id="rId17"/>
    <p:sldId id="339" r:id="rId18"/>
    <p:sldId id="361" r:id="rId19"/>
    <p:sldId id="347" r:id="rId20"/>
    <p:sldId id="356" r:id="rId21"/>
    <p:sldId id="366" r:id="rId22"/>
    <p:sldId id="368" r:id="rId23"/>
    <p:sldId id="374" r:id="rId24"/>
    <p:sldId id="375" r:id="rId25"/>
    <p:sldId id="376" r:id="rId26"/>
    <p:sldId id="377" r:id="rId27"/>
    <p:sldId id="378" r:id="rId28"/>
    <p:sldId id="379" r:id="rId29"/>
    <p:sldId id="380" r:id="rId30"/>
    <p:sldId id="381" r:id="rId31"/>
    <p:sldId id="383" r:id="rId32"/>
    <p:sldId id="382" r:id="rId33"/>
    <p:sldId id="384" r:id="rId34"/>
    <p:sldId id="385" r:id="rId35"/>
    <p:sldId id="386" r:id="rId36"/>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539"/>
  </p:normalViewPr>
  <p:slideViewPr>
    <p:cSldViewPr snapToGrid="0" snapToObjects="1">
      <p:cViewPr varScale="1">
        <p:scale>
          <a:sx n="140" d="100"/>
          <a:sy n="140" d="100"/>
        </p:scale>
        <p:origin x="120" y="2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
    </p:cViewPr>
  </p:sorterViewPr>
  <p:notesViewPr>
    <p:cSldViewPr snapToGrid="0" snapToObjects="1">
      <p:cViewPr varScale="1">
        <p:scale>
          <a:sx n="65" d="100"/>
          <a:sy n="65" d="100"/>
        </p:scale>
        <p:origin x="2141"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22F6868-5D10-4A39-B4B3-E8F5D1D073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a:extLst>
              <a:ext uri="{FF2B5EF4-FFF2-40B4-BE49-F238E27FC236}">
                <a16:creationId xmlns:a16="http://schemas.microsoft.com/office/drawing/2014/main" id="{0D8402C5-0554-421C-B631-F0671A603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784620-954E-46F9-8E3E-1EF06B927EFE}" type="datetimeFigureOut">
              <a:rPr lang="en-GB" smtClean="0"/>
              <a:t>29/03/2024</a:t>
            </a:fld>
            <a:endParaRPr lang="en-GB"/>
          </a:p>
        </p:txBody>
      </p:sp>
      <p:sp>
        <p:nvSpPr>
          <p:cNvPr id="4" name="Platshållare för sidfot 3">
            <a:extLst>
              <a:ext uri="{FF2B5EF4-FFF2-40B4-BE49-F238E27FC236}">
                <a16:creationId xmlns:a16="http://schemas.microsoft.com/office/drawing/2014/main" id="{8F1AE90B-4208-4846-9E95-85E318D59F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EED79137-8E05-4F5B-8B36-B1470BDD68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88E5B-FC6E-429E-BC31-E37D3A015BDB}" type="slidenum">
              <a:rPr lang="en-GB" smtClean="0"/>
              <a:t>‹#›</a:t>
            </a:fld>
            <a:endParaRPr lang="en-GB"/>
          </a:p>
        </p:txBody>
      </p:sp>
    </p:spTree>
    <p:extLst>
      <p:ext uri="{BB962C8B-B14F-4D97-AF65-F5344CB8AC3E}">
        <p14:creationId xmlns:p14="http://schemas.microsoft.com/office/powerpoint/2010/main" val="214630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06C0AC46-DC58-9B44-8AD1-8DE5038185E8}" type="datetimeFigureOut">
              <a:rPr lang="sv-SE" smtClean="0"/>
              <a:pPr/>
              <a:t>2024-03-29</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55495DA-F629-A843-8F36-260CB1A66D7A}" type="slidenum">
              <a:rPr lang="sv-SE" smtClean="0"/>
              <a:pPr/>
              <a:t>‹#›</a:t>
            </a:fld>
            <a:endParaRPr lang="sv-SE" dirty="0"/>
          </a:p>
        </p:txBody>
      </p:sp>
    </p:spTree>
    <p:extLst>
      <p:ext uri="{BB962C8B-B14F-4D97-AF65-F5344CB8AC3E}">
        <p14:creationId xmlns:p14="http://schemas.microsoft.com/office/powerpoint/2010/main" val="1040248708"/>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495DA-F629-A843-8F36-260CB1A66D7A}" type="slidenum">
              <a:rPr lang="sv-SE" smtClean="0"/>
              <a:pPr/>
              <a:t>1</a:t>
            </a:fld>
            <a:endParaRPr lang="sv-SE" dirty="0"/>
          </a:p>
        </p:txBody>
      </p:sp>
    </p:spTree>
    <p:extLst>
      <p:ext uri="{BB962C8B-B14F-4D97-AF65-F5344CB8AC3E}">
        <p14:creationId xmlns:p14="http://schemas.microsoft.com/office/powerpoint/2010/main" val="113765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F4C8CD-2F6C-004E-BEAD-5DA50D8A3C28}"/>
              </a:ext>
            </a:extLst>
          </p:cNvPr>
          <p:cNvSpPr>
            <a:spLocks noGrp="1"/>
          </p:cNvSpPr>
          <p:nvPr>
            <p:ph type="title"/>
          </p:nvPr>
        </p:nvSpPr>
        <p:spPr>
          <a:xfrm>
            <a:off x="628650" y="2067339"/>
            <a:ext cx="7886700" cy="1133974"/>
          </a:xfrm>
        </p:spPr>
        <p:txBody>
          <a:bodyPr anchor="t" anchorCtr="0"/>
          <a:lstStyle>
            <a:lvl1pPr>
              <a:defRPr>
                <a:solidFill>
                  <a:schemeClr val="bg1"/>
                </a:solidFill>
              </a:defRPr>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EB24EFAC-7235-4441-8D84-7F17C4F2AE0F}"/>
              </a:ext>
            </a:extLst>
          </p:cNvPr>
          <p:cNvSpPr>
            <a:spLocks noGrp="1"/>
          </p:cNvSpPr>
          <p:nvPr>
            <p:ph idx="1" hasCustomPrompt="1"/>
          </p:nvPr>
        </p:nvSpPr>
        <p:spPr>
          <a:xfrm>
            <a:off x="628650" y="3629241"/>
            <a:ext cx="7886700" cy="368599"/>
          </a:xfrm>
        </p:spPr>
        <p:txBody>
          <a:bodyPr/>
          <a:lstStyle>
            <a:lvl1pPr>
              <a:defRPr b="1"/>
            </a:lvl1pPr>
          </a:lstStyle>
          <a:p>
            <a:r>
              <a:rPr lang="sv-SE" dirty="0"/>
              <a:t>Presentatörens namn</a:t>
            </a:r>
          </a:p>
        </p:txBody>
      </p:sp>
      <p:sp>
        <p:nvSpPr>
          <p:cNvPr id="7" name="Platshållare för innehåll 2">
            <a:extLst>
              <a:ext uri="{FF2B5EF4-FFF2-40B4-BE49-F238E27FC236}">
                <a16:creationId xmlns:a16="http://schemas.microsoft.com/office/drawing/2014/main" id="{4ACEAC93-5387-5248-B5CA-97B293B6AE27}"/>
              </a:ext>
            </a:extLst>
          </p:cNvPr>
          <p:cNvSpPr>
            <a:spLocks noGrp="1"/>
          </p:cNvSpPr>
          <p:nvPr>
            <p:ph idx="11" hasCustomPrompt="1"/>
          </p:nvPr>
        </p:nvSpPr>
        <p:spPr>
          <a:xfrm>
            <a:off x="628650" y="4004931"/>
            <a:ext cx="7886700" cy="361506"/>
          </a:xfrm>
        </p:spPr>
        <p:txBody>
          <a:bodyPr/>
          <a:lstStyle/>
          <a:p>
            <a:r>
              <a:rPr lang="sv-SE" dirty="0"/>
              <a:t>Presentatörens titel, e-postadress</a:t>
            </a:r>
          </a:p>
        </p:txBody>
      </p:sp>
      <p:sp>
        <p:nvSpPr>
          <p:cNvPr id="13" name="Platshållare för datum 12">
            <a:extLst>
              <a:ext uri="{FF2B5EF4-FFF2-40B4-BE49-F238E27FC236}">
                <a16:creationId xmlns:a16="http://schemas.microsoft.com/office/drawing/2014/main" id="{654B37A8-3A62-4408-B8DD-0193E77CF5D9}"/>
              </a:ext>
            </a:extLst>
          </p:cNvPr>
          <p:cNvSpPr>
            <a:spLocks noGrp="1"/>
          </p:cNvSpPr>
          <p:nvPr>
            <p:ph type="dt" sz="half" idx="12"/>
          </p:nvPr>
        </p:nvSpPr>
        <p:spPr>
          <a:xfrm>
            <a:off x="628650" y="5220000"/>
            <a:ext cx="2057400" cy="273844"/>
          </a:xfrm>
        </p:spPr>
        <p:txBody>
          <a:bodyPr/>
          <a:lstStyle/>
          <a:p>
            <a:fld id="{AB56984A-1D5D-994E-979C-3D38D8A07B1A}" type="datetimeFigureOut">
              <a:rPr lang="sv-SE" smtClean="0"/>
              <a:pPr/>
              <a:t>2024-03-29</a:t>
            </a:fld>
            <a:endParaRPr lang="sv-SE" dirty="0"/>
          </a:p>
        </p:txBody>
      </p:sp>
      <p:sp>
        <p:nvSpPr>
          <p:cNvPr id="14" name="Platshållare för sidfot 13">
            <a:extLst>
              <a:ext uri="{FF2B5EF4-FFF2-40B4-BE49-F238E27FC236}">
                <a16:creationId xmlns:a16="http://schemas.microsoft.com/office/drawing/2014/main" id="{0B854658-FA54-40A5-A3FB-AC05BEA3F533}"/>
              </a:ext>
            </a:extLst>
          </p:cNvPr>
          <p:cNvSpPr>
            <a:spLocks noGrp="1"/>
          </p:cNvSpPr>
          <p:nvPr>
            <p:ph type="ftr" sz="quarter" idx="13"/>
          </p:nvPr>
        </p:nvSpPr>
        <p:spPr>
          <a:xfrm>
            <a:off x="3028950" y="5220000"/>
            <a:ext cx="3086100" cy="274637"/>
          </a:xfrm>
        </p:spPr>
        <p:txBody>
          <a:bodyPr/>
          <a:lstStyle/>
          <a:p>
            <a:endParaRPr lang="sv-SE"/>
          </a:p>
        </p:txBody>
      </p:sp>
      <p:sp>
        <p:nvSpPr>
          <p:cNvPr id="15" name="Platshållare för bildnummer 14">
            <a:extLst>
              <a:ext uri="{FF2B5EF4-FFF2-40B4-BE49-F238E27FC236}">
                <a16:creationId xmlns:a16="http://schemas.microsoft.com/office/drawing/2014/main" id="{05B52C07-2E31-42F9-8A84-19558697B572}"/>
              </a:ext>
            </a:extLst>
          </p:cNvPr>
          <p:cNvSpPr>
            <a:spLocks noGrp="1"/>
          </p:cNvSpPr>
          <p:nvPr>
            <p:ph type="sldNum" sz="quarter" idx="14"/>
          </p:nvPr>
        </p:nvSpPr>
        <p:spPr>
          <a:xfrm>
            <a:off x="6457950" y="5220000"/>
            <a:ext cx="2057400" cy="274637"/>
          </a:xfrm>
        </p:spPr>
        <p:txBody>
          <a:bodyPr/>
          <a:lstStyle/>
          <a:p>
            <a:fld id="{C046A756-DF22-4B30-8BA8-0ED1746A8ABA}" type="slidenum">
              <a:rPr lang="sv-SE" smtClean="0"/>
              <a:pPr/>
              <a:t>‹#›</a:t>
            </a:fld>
            <a:endParaRPr lang="sv-SE"/>
          </a:p>
        </p:txBody>
      </p:sp>
    </p:spTree>
    <p:extLst>
      <p:ext uri="{BB962C8B-B14F-4D97-AF65-F5344CB8AC3E}">
        <p14:creationId xmlns:p14="http://schemas.microsoft.com/office/powerpoint/2010/main" val="305868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hasCustomPrompt="1"/>
          </p:nvPr>
        </p:nvSpPr>
        <p:spPr>
          <a:xfrm>
            <a:off x="628650" y="1512000"/>
            <a:ext cx="38862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Content Placeholder 3"/>
          <p:cNvSpPr>
            <a:spLocks noGrp="1"/>
          </p:cNvSpPr>
          <p:nvPr>
            <p:ph sz="half" idx="2" hasCustomPrompt="1"/>
          </p:nvPr>
        </p:nvSpPr>
        <p:spPr>
          <a:xfrm>
            <a:off x="4629150" y="1512000"/>
            <a:ext cx="38862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5" name="Platshållare för datum 4">
            <a:extLst>
              <a:ext uri="{FF2B5EF4-FFF2-40B4-BE49-F238E27FC236}">
                <a16:creationId xmlns:a16="http://schemas.microsoft.com/office/drawing/2014/main" id="{519297E0-CE6A-4267-BD18-23CE81CEA772}"/>
              </a:ext>
            </a:extLst>
          </p:cNvPr>
          <p:cNvSpPr>
            <a:spLocks noGrp="1"/>
          </p:cNvSpPr>
          <p:nvPr>
            <p:ph type="dt" sz="half" idx="10"/>
          </p:nvPr>
        </p:nvSpPr>
        <p:spPr/>
        <p:txBody>
          <a:bodyPr/>
          <a:lstStyle/>
          <a:p>
            <a:fld id="{914F6878-D794-4E2F-84B7-EDEB7BB068A3}" type="datetimeFigureOut">
              <a:rPr lang="sv-SE" smtClean="0"/>
              <a:pPr/>
              <a:t>2024-03-29</a:t>
            </a:fld>
            <a:endParaRPr lang="sv-SE"/>
          </a:p>
        </p:txBody>
      </p:sp>
      <p:sp>
        <p:nvSpPr>
          <p:cNvPr id="6" name="Platshållare för sidfot 5">
            <a:extLst>
              <a:ext uri="{FF2B5EF4-FFF2-40B4-BE49-F238E27FC236}">
                <a16:creationId xmlns:a16="http://schemas.microsoft.com/office/drawing/2014/main" id="{8CB9F66B-11F8-4019-B313-CD0E3629F86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CC24CB7-972F-48B4-BAE5-4FFCEA596B31}"/>
              </a:ext>
            </a:extLst>
          </p:cNvPr>
          <p:cNvSpPr>
            <a:spLocks noGrp="1"/>
          </p:cNvSpPr>
          <p:nvPr>
            <p:ph type="sldNum" sz="quarter" idx="12"/>
          </p:nvPr>
        </p:nvSpPr>
        <p:spPr/>
        <p:txBody>
          <a:bodyPr/>
          <a:lstStyle/>
          <a:p>
            <a:fld id="{23E22D63-79D4-455A-99AA-8B58B9E6B17A}" type="slidenum">
              <a:rPr lang="sv-SE" smtClean="0"/>
              <a:pPr/>
              <a:t>‹#›</a:t>
            </a:fld>
            <a:endParaRPr lang="sv-SE"/>
          </a:p>
        </p:txBody>
      </p:sp>
    </p:spTree>
    <p:extLst>
      <p:ext uri="{BB962C8B-B14F-4D97-AF65-F5344CB8AC3E}">
        <p14:creationId xmlns:p14="http://schemas.microsoft.com/office/powerpoint/2010/main" val="55237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idx="1" hasCustomPrompt="1"/>
          </p:nvPr>
        </p:nvSpPr>
        <p:spPr>
          <a:xfrm>
            <a:off x="628650" y="1512000"/>
            <a:ext cx="78867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9612BD50-AB17-482F-B19D-03D0114AD6DF}"/>
              </a:ext>
            </a:extLst>
          </p:cNvPr>
          <p:cNvSpPr>
            <a:spLocks noGrp="1"/>
          </p:cNvSpPr>
          <p:nvPr>
            <p:ph type="dt" sz="half" idx="10"/>
          </p:nvPr>
        </p:nvSpPr>
        <p:spPr/>
        <p:txBody>
          <a:bodyPr/>
          <a:lstStyle/>
          <a:p>
            <a:fld id="{914F6878-D794-4E2F-84B7-EDEB7BB068A3}" type="datetimeFigureOut">
              <a:rPr lang="sv-SE" smtClean="0"/>
              <a:pPr/>
              <a:t>2024-03-29</a:t>
            </a:fld>
            <a:endParaRPr lang="sv-SE"/>
          </a:p>
        </p:txBody>
      </p:sp>
      <p:sp>
        <p:nvSpPr>
          <p:cNvPr id="5" name="Platshållare för sidfot 4">
            <a:extLst>
              <a:ext uri="{FF2B5EF4-FFF2-40B4-BE49-F238E27FC236}">
                <a16:creationId xmlns:a16="http://schemas.microsoft.com/office/drawing/2014/main" id="{8D64A8F2-47C4-41B8-99E4-B0650C2E8A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8D6B83-A0F6-4F8C-A99D-65D70CBCE16E}"/>
              </a:ext>
            </a:extLst>
          </p:cNvPr>
          <p:cNvSpPr>
            <a:spLocks noGrp="1"/>
          </p:cNvSpPr>
          <p:nvPr>
            <p:ph type="sldNum" sz="quarter" idx="12"/>
          </p:nvPr>
        </p:nvSpPr>
        <p:spPr/>
        <p:txBody>
          <a:bodyPr/>
          <a:lstStyle/>
          <a:p>
            <a:fld id="{23E22D63-79D4-455A-99AA-8B58B9E6B17A}" type="slidenum">
              <a:rPr lang="sv-SE" smtClean="0"/>
              <a:pPr/>
              <a:t>‹#›</a:t>
            </a:fld>
            <a:endParaRPr lang="sv-SE"/>
          </a:p>
        </p:txBody>
      </p:sp>
    </p:spTree>
    <p:extLst>
      <p:ext uri="{BB962C8B-B14F-4D97-AF65-F5344CB8AC3E}">
        <p14:creationId xmlns:p14="http://schemas.microsoft.com/office/powerpoint/2010/main" val="321365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CA8BEE7D-6151-48F7-96DE-894EE1A57B13}"/>
              </a:ext>
            </a:extLst>
          </p:cNvPr>
          <p:cNvSpPr>
            <a:spLocks noGrp="1"/>
          </p:cNvSpPr>
          <p:nvPr>
            <p:ph type="dt" sz="half" idx="10"/>
          </p:nvPr>
        </p:nvSpPr>
        <p:spPr/>
        <p:txBody>
          <a:bodyPr/>
          <a:lstStyle/>
          <a:p>
            <a:fld id="{914F6878-D794-4E2F-84B7-EDEB7BB068A3}" type="datetimeFigureOut">
              <a:rPr lang="sv-SE" smtClean="0"/>
              <a:pPr/>
              <a:t>2024-03-29</a:t>
            </a:fld>
            <a:endParaRPr lang="sv-SE"/>
          </a:p>
        </p:txBody>
      </p:sp>
      <p:sp>
        <p:nvSpPr>
          <p:cNvPr id="4" name="Platshållare för sidfot 3">
            <a:extLst>
              <a:ext uri="{FF2B5EF4-FFF2-40B4-BE49-F238E27FC236}">
                <a16:creationId xmlns:a16="http://schemas.microsoft.com/office/drawing/2014/main" id="{37F640C9-E8A0-4BC6-ABD8-D4753F33E6C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28E4C1D-9207-437B-8407-B67B07A6AEA7}"/>
              </a:ext>
            </a:extLst>
          </p:cNvPr>
          <p:cNvSpPr>
            <a:spLocks noGrp="1"/>
          </p:cNvSpPr>
          <p:nvPr>
            <p:ph type="sldNum" sz="quarter" idx="12"/>
          </p:nvPr>
        </p:nvSpPr>
        <p:spPr/>
        <p:txBody>
          <a:bodyPr/>
          <a:lstStyle/>
          <a:p>
            <a:fld id="{23E22D63-79D4-455A-99AA-8B58B9E6B17A}" type="slidenum">
              <a:rPr lang="sv-SE" smtClean="0"/>
              <a:pPr/>
              <a:t>‹#›</a:t>
            </a:fld>
            <a:endParaRPr lang="sv-SE"/>
          </a:p>
        </p:txBody>
      </p:sp>
    </p:spTree>
    <p:extLst>
      <p:ext uri="{BB962C8B-B14F-4D97-AF65-F5344CB8AC3E}">
        <p14:creationId xmlns:p14="http://schemas.microsoft.com/office/powerpoint/2010/main" val="365221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87DB717-217F-4AC3-A7E1-13EB339C0857}"/>
              </a:ext>
            </a:extLst>
          </p:cNvPr>
          <p:cNvSpPr>
            <a:spLocks noGrp="1"/>
          </p:cNvSpPr>
          <p:nvPr>
            <p:ph type="dt" sz="half" idx="10"/>
          </p:nvPr>
        </p:nvSpPr>
        <p:spPr/>
        <p:txBody>
          <a:bodyPr/>
          <a:lstStyle/>
          <a:p>
            <a:fld id="{914F6878-D794-4E2F-84B7-EDEB7BB068A3}" type="datetimeFigureOut">
              <a:rPr lang="sv-SE" smtClean="0"/>
              <a:pPr/>
              <a:t>2024-03-29</a:t>
            </a:fld>
            <a:endParaRPr lang="sv-SE"/>
          </a:p>
        </p:txBody>
      </p:sp>
      <p:sp>
        <p:nvSpPr>
          <p:cNvPr id="3" name="Platshållare för sidfot 2">
            <a:extLst>
              <a:ext uri="{FF2B5EF4-FFF2-40B4-BE49-F238E27FC236}">
                <a16:creationId xmlns:a16="http://schemas.microsoft.com/office/drawing/2014/main" id="{61994156-29E7-453C-BEEB-9B3665D72B3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458C4A0-4C4C-4C72-A081-625414AD5373}"/>
              </a:ext>
            </a:extLst>
          </p:cNvPr>
          <p:cNvSpPr>
            <a:spLocks noGrp="1"/>
          </p:cNvSpPr>
          <p:nvPr>
            <p:ph type="sldNum" sz="quarter" idx="12"/>
          </p:nvPr>
        </p:nvSpPr>
        <p:spPr/>
        <p:txBody>
          <a:bodyPr/>
          <a:lstStyle/>
          <a:p>
            <a:fld id="{23E22D63-79D4-455A-99AA-8B58B9E6B17A}" type="slidenum">
              <a:rPr lang="sv-SE" smtClean="0"/>
              <a:pPr/>
              <a:t>‹#›</a:t>
            </a:fld>
            <a:endParaRPr lang="sv-SE"/>
          </a:p>
        </p:txBody>
      </p:sp>
    </p:spTree>
    <p:extLst>
      <p:ext uri="{BB962C8B-B14F-4D97-AF65-F5344CB8AC3E}">
        <p14:creationId xmlns:p14="http://schemas.microsoft.com/office/powerpoint/2010/main" val="190790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hasCustomPrompt="1"/>
          </p:nvPr>
        </p:nvSpPr>
        <p:spPr>
          <a:xfrm>
            <a:off x="628650" y="1512000"/>
            <a:ext cx="3886200" cy="3263504"/>
          </a:xfrm>
        </p:spPr>
        <p:txBody>
          <a:bodyPr/>
          <a:lstStyle>
            <a:lvl1pPr>
              <a:defRPr/>
            </a:lvl1pPr>
            <a:lvl2pPr marL="514800" indent="-172800">
              <a:buFont typeface="Arial" panose="020B0604020202020204" pitchFamily="34" charset="0"/>
              <a:buChar char="•"/>
              <a:defRPr/>
            </a:lvl2pPr>
            <a:lvl3pPr>
              <a:defRPr/>
            </a:lvl3pPr>
            <a:lvl4pPr>
              <a:defRPr/>
            </a:lvl4pPr>
            <a:lvl5pPr>
              <a:defRPr/>
            </a:lvl5pPr>
          </a:lstStyle>
          <a:p>
            <a:pPr lvl="0"/>
            <a:r>
              <a:rPr lang="sv-SE" dirty="0"/>
              <a:t>Redigera format för bakgrundstext</a:t>
            </a:r>
          </a:p>
        </p:txBody>
      </p:sp>
      <p:sp>
        <p:nvSpPr>
          <p:cNvPr id="4" name="Content Placeholder 3"/>
          <p:cNvSpPr>
            <a:spLocks noGrp="1"/>
          </p:cNvSpPr>
          <p:nvPr>
            <p:ph sz="half" idx="2" hasCustomPrompt="1"/>
          </p:nvPr>
        </p:nvSpPr>
        <p:spPr>
          <a:xfrm>
            <a:off x="4629150" y="1512000"/>
            <a:ext cx="38862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5" name="Platshållare för datum 4">
            <a:extLst>
              <a:ext uri="{FF2B5EF4-FFF2-40B4-BE49-F238E27FC236}">
                <a16:creationId xmlns:a16="http://schemas.microsoft.com/office/drawing/2014/main" id="{91248ACD-5A26-40C9-BE31-B94FDC756961}"/>
              </a:ext>
            </a:extLst>
          </p:cNvPr>
          <p:cNvSpPr>
            <a:spLocks noGrp="1"/>
          </p:cNvSpPr>
          <p:nvPr>
            <p:ph type="dt" sz="half" idx="10"/>
          </p:nvPr>
        </p:nvSpPr>
        <p:spPr/>
        <p:txBody>
          <a:bodyPr/>
          <a:lstStyle/>
          <a:p>
            <a:fld id="{CE4F27F3-37DC-46D4-AB5A-2D7A7E6DC60E}" type="datetimeFigureOut">
              <a:rPr lang="sv-SE" smtClean="0"/>
              <a:pPr/>
              <a:t>2024-03-29</a:t>
            </a:fld>
            <a:endParaRPr lang="sv-SE"/>
          </a:p>
        </p:txBody>
      </p:sp>
      <p:sp>
        <p:nvSpPr>
          <p:cNvPr id="6" name="Platshållare för sidfot 5">
            <a:extLst>
              <a:ext uri="{FF2B5EF4-FFF2-40B4-BE49-F238E27FC236}">
                <a16:creationId xmlns:a16="http://schemas.microsoft.com/office/drawing/2014/main" id="{12FA1264-75AD-4725-BD8C-C52E22CECCF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19E382B-5226-419F-9E67-6D0EFF7AF0F5}"/>
              </a:ext>
            </a:extLst>
          </p:cNvPr>
          <p:cNvSpPr>
            <a:spLocks noGrp="1"/>
          </p:cNvSpPr>
          <p:nvPr>
            <p:ph type="sldNum" sz="quarter" idx="12"/>
          </p:nvPr>
        </p:nvSpPr>
        <p:spPr/>
        <p:txBody>
          <a:bodyPr/>
          <a:lstStyle/>
          <a:p>
            <a:fld id="{6F243849-357C-4F5A-B185-38CBD0D159A9}" type="slidenum">
              <a:rPr lang="sv-SE" smtClean="0"/>
              <a:pPr/>
              <a:t>‹#›</a:t>
            </a:fld>
            <a:endParaRPr lang="sv-SE"/>
          </a:p>
        </p:txBody>
      </p:sp>
    </p:spTree>
    <p:extLst>
      <p:ext uri="{BB962C8B-B14F-4D97-AF65-F5344CB8AC3E}">
        <p14:creationId xmlns:p14="http://schemas.microsoft.com/office/powerpoint/2010/main" val="16025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a:t>
            </a:r>
            <a:r>
              <a:rPr lang="sv-SE"/>
              <a:t>för rubrikformat</a:t>
            </a:r>
            <a:endParaRPr lang="sv-SE" dirty="0"/>
          </a:p>
        </p:txBody>
      </p:sp>
      <p:sp>
        <p:nvSpPr>
          <p:cNvPr id="3" name="Content Placeholder 2"/>
          <p:cNvSpPr>
            <a:spLocks noGrp="1"/>
          </p:cNvSpPr>
          <p:nvPr>
            <p:ph idx="1" hasCustomPrompt="1"/>
          </p:nvPr>
        </p:nvSpPr>
        <p:spPr>
          <a:xfrm>
            <a:off x="628650" y="1512000"/>
            <a:ext cx="78867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507C1A96-4664-4E66-B3DE-EC577D8F8482}"/>
              </a:ext>
            </a:extLst>
          </p:cNvPr>
          <p:cNvSpPr>
            <a:spLocks noGrp="1"/>
          </p:cNvSpPr>
          <p:nvPr>
            <p:ph type="dt" sz="half" idx="10"/>
          </p:nvPr>
        </p:nvSpPr>
        <p:spPr/>
        <p:txBody>
          <a:bodyPr/>
          <a:lstStyle/>
          <a:p>
            <a:fld id="{CE4F27F3-37DC-46D4-AB5A-2D7A7E6DC60E}" type="datetimeFigureOut">
              <a:rPr lang="sv-SE" smtClean="0"/>
              <a:pPr/>
              <a:t>2024-03-29</a:t>
            </a:fld>
            <a:endParaRPr lang="sv-SE"/>
          </a:p>
        </p:txBody>
      </p:sp>
      <p:sp>
        <p:nvSpPr>
          <p:cNvPr id="5" name="Platshållare för sidfot 4">
            <a:extLst>
              <a:ext uri="{FF2B5EF4-FFF2-40B4-BE49-F238E27FC236}">
                <a16:creationId xmlns:a16="http://schemas.microsoft.com/office/drawing/2014/main" id="{48206558-F78B-4C69-9317-DAB139CE4A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C03657-0052-439B-8622-2F124ABF6BAF}"/>
              </a:ext>
            </a:extLst>
          </p:cNvPr>
          <p:cNvSpPr>
            <a:spLocks noGrp="1"/>
          </p:cNvSpPr>
          <p:nvPr>
            <p:ph type="sldNum" sz="quarter" idx="12"/>
          </p:nvPr>
        </p:nvSpPr>
        <p:spPr/>
        <p:txBody>
          <a:bodyPr/>
          <a:lstStyle/>
          <a:p>
            <a:fld id="{6F243849-357C-4F5A-B185-38CBD0D159A9}" type="slidenum">
              <a:rPr lang="sv-SE" smtClean="0"/>
              <a:pPr/>
              <a:t>‹#›</a:t>
            </a:fld>
            <a:endParaRPr lang="sv-SE"/>
          </a:p>
        </p:txBody>
      </p:sp>
    </p:spTree>
    <p:extLst>
      <p:ext uri="{BB962C8B-B14F-4D97-AF65-F5344CB8AC3E}">
        <p14:creationId xmlns:p14="http://schemas.microsoft.com/office/powerpoint/2010/main" val="985396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a:t>
            </a:r>
            <a:r>
              <a:rPr lang="sv-SE"/>
              <a:t>för rubrikformat</a:t>
            </a:r>
            <a:endParaRPr lang="sv-SE" dirty="0"/>
          </a:p>
        </p:txBody>
      </p:sp>
      <p:sp>
        <p:nvSpPr>
          <p:cNvPr id="3" name="Platshållare för datum 2">
            <a:extLst>
              <a:ext uri="{FF2B5EF4-FFF2-40B4-BE49-F238E27FC236}">
                <a16:creationId xmlns:a16="http://schemas.microsoft.com/office/drawing/2014/main" id="{B61476AB-4650-48D6-90D3-7321A1F49BD9}"/>
              </a:ext>
            </a:extLst>
          </p:cNvPr>
          <p:cNvSpPr>
            <a:spLocks noGrp="1"/>
          </p:cNvSpPr>
          <p:nvPr>
            <p:ph type="dt" sz="half" idx="10"/>
          </p:nvPr>
        </p:nvSpPr>
        <p:spPr/>
        <p:txBody>
          <a:bodyPr/>
          <a:lstStyle/>
          <a:p>
            <a:fld id="{CE4F27F3-37DC-46D4-AB5A-2D7A7E6DC60E}" type="datetimeFigureOut">
              <a:rPr lang="sv-SE" smtClean="0"/>
              <a:pPr/>
              <a:t>2024-03-29</a:t>
            </a:fld>
            <a:endParaRPr lang="sv-SE"/>
          </a:p>
        </p:txBody>
      </p:sp>
      <p:sp>
        <p:nvSpPr>
          <p:cNvPr id="4" name="Platshållare för sidfot 3">
            <a:extLst>
              <a:ext uri="{FF2B5EF4-FFF2-40B4-BE49-F238E27FC236}">
                <a16:creationId xmlns:a16="http://schemas.microsoft.com/office/drawing/2014/main" id="{AD99A9EA-49B3-4344-95D4-A44047949A1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8CE175A-E3D4-4DAF-B510-419228869589}"/>
              </a:ext>
            </a:extLst>
          </p:cNvPr>
          <p:cNvSpPr>
            <a:spLocks noGrp="1"/>
          </p:cNvSpPr>
          <p:nvPr>
            <p:ph type="sldNum" sz="quarter" idx="12"/>
          </p:nvPr>
        </p:nvSpPr>
        <p:spPr/>
        <p:txBody>
          <a:bodyPr/>
          <a:lstStyle/>
          <a:p>
            <a:fld id="{6F243849-357C-4F5A-B185-38CBD0D159A9}" type="slidenum">
              <a:rPr lang="sv-SE" smtClean="0"/>
              <a:pPr/>
              <a:t>‹#›</a:t>
            </a:fld>
            <a:endParaRPr lang="sv-SE"/>
          </a:p>
        </p:txBody>
      </p:sp>
    </p:spTree>
    <p:extLst>
      <p:ext uri="{BB962C8B-B14F-4D97-AF65-F5344CB8AC3E}">
        <p14:creationId xmlns:p14="http://schemas.microsoft.com/office/powerpoint/2010/main" val="314466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96CCA1A-7749-44B5-B777-987C9590F92A}"/>
              </a:ext>
            </a:extLst>
          </p:cNvPr>
          <p:cNvSpPr>
            <a:spLocks noGrp="1"/>
          </p:cNvSpPr>
          <p:nvPr>
            <p:ph type="dt" sz="half" idx="10"/>
          </p:nvPr>
        </p:nvSpPr>
        <p:spPr/>
        <p:txBody>
          <a:bodyPr/>
          <a:lstStyle/>
          <a:p>
            <a:fld id="{CE4F27F3-37DC-46D4-AB5A-2D7A7E6DC60E}" type="datetimeFigureOut">
              <a:rPr lang="sv-SE" smtClean="0"/>
              <a:pPr/>
              <a:t>2024-03-29</a:t>
            </a:fld>
            <a:endParaRPr lang="sv-SE"/>
          </a:p>
        </p:txBody>
      </p:sp>
      <p:sp>
        <p:nvSpPr>
          <p:cNvPr id="3" name="Platshållare för sidfot 2">
            <a:extLst>
              <a:ext uri="{FF2B5EF4-FFF2-40B4-BE49-F238E27FC236}">
                <a16:creationId xmlns:a16="http://schemas.microsoft.com/office/drawing/2014/main" id="{F58EBCED-FFA7-4603-9BD3-41CAA5E9BE9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958A9CD-4D2B-4C49-93B4-C3776F465E7B}"/>
              </a:ext>
            </a:extLst>
          </p:cNvPr>
          <p:cNvSpPr>
            <a:spLocks noGrp="1"/>
          </p:cNvSpPr>
          <p:nvPr>
            <p:ph type="sldNum" sz="quarter" idx="12"/>
          </p:nvPr>
        </p:nvSpPr>
        <p:spPr/>
        <p:txBody>
          <a:bodyPr/>
          <a:lstStyle/>
          <a:p>
            <a:fld id="{6F243849-357C-4F5A-B185-38CBD0D159A9}" type="slidenum">
              <a:rPr lang="sv-SE" smtClean="0"/>
              <a:pPr/>
              <a:t>‹#›</a:t>
            </a:fld>
            <a:endParaRPr lang="sv-SE"/>
          </a:p>
        </p:txBody>
      </p:sp>
    </p:spTree>
    <p:extLst>
      <p:ext uri="{BB962C8B-B14F-4D97-AF65-F5344CB8AC3E}">
        <p14:creationId xmlns:p14="http://schemas.microsoft.com/office/powerpoint/2010/main" val="1922386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hasCustomPrompt="1"/>
          </p:nvPr>
        </p:nvSpPr>
        <p:spPr>
          <a:xfrm>
            <a:off x="628650" y="1512000"/>
            <a:ext cx="3886200" cy="3265200"/>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Content Placeholder 3"/>
          <p:cNvSpPr>
            <a:spLocks noGrp="1"/>
          </p:cNvSpPr>
          <p:nvPr>
            <p:ph sz="half" idx="2" hasCustomPrompt="1"/>
          </p:nvPr>
        </p:nvSpPr>
        <p:spPr>
          <a:xfrm>
            <a:off x="4629150" y="1512000"/>
            <a:ext cx="3886200" cy="3265200"/>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5" name="Platshållare för datum 4">
            <a:extLst>
              <a:ext uri="{FF2B5EF4-FFF2-40B4-BE49-F238E27FC236}">
                <a16:creationId xmlns:a16="http://schemas.microsoft.com/office/drawing/2014/main" id="{DF29C23C-B5FD-4377-878C-290202998D98}"/>
              </a:ext>
            </a:extLst>
          </p:cNvPr>
          <p:cNvSpPr>
            <a:spLocks noGrp="1"/>
          </p:cNvSpPr>
          <p:nvPr>
            <p:ph type="dt" sz="half" idx="10"/>
          </p:nvPr>
        </p:nvSpPr>
        <p:spPr/>
        <p:txBody>
          <a:bodyPr/>
          <a:lstStyle/>
          <a:p>
            <a:fld id="{0548A0BD-A28A-4455-9B1A-516CF534B988}" type="datetimeFigureOut">
              <a:rPr lang="sv-SE" smtClean="0"/>
              <a:pPr/>
              <a:t>2024-03-29</a:t>
            </a:fld>
            <a:endParaRPr lang="sv-SE"/>
          </a:p>
        </p:txBody>
      </p:sp>
      <p:sp>
        <p:nvSpPr>
          <p:cNvPr id="6" name="Platshållare för sidfot 5">
            <a:extLst>
              <a:ext uri="{FF2B5EF4-FFF2-40B4-BE49-F238E27FC236}">
                <a16:creationId xmlns:a16="http://schemas.microsoft.com/office/drawing/2014/main" id="{4E07BB1F-3CEC-4C4D-AA0A-E5AE87BE23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ED27DFA-EE99-4CD6-8B85-88B312DD86E2}"/>
              </a:ext>
            </a:extLst>
          </p:cNvPr>
          <p:cNvSpPr>
            <a:spLocks noGrp="1"/>
          </p:cNvSpPr>
          <p:nvPr>
            <p:ph type="sldNum" sz="quarter" idx="12"/>
          </p:nvPr>
        </p:nvSpPr>
        <p:spPr/>
        <p:txBody>
          <a:bodyPr/>
          <a:lstStyle/>
          <a:p>
            <a:fld id="{634E08FF-B599-4187-A9C7-A6BCAA1A69E0}" type="slidenum">
              <a:rPr lang="sv-SE" smtClean="0"/>
              <a:pPr/>
              <a:t>‹#›</a:t>
            </a:fld>
            <a:endParaRPr lang="sv-SE"/>
          </a:p>
        </p:txBody>
      </p:sp>
    </p:spTree>
    <p:extLst>
      <p:ext uri="{BB962C8B-B14F-4D97-AF65-F5344CB8AC3E}">
        <p14:creationId xmlns:p14="http://schemas.microsoft.com/office/powerpoint/2010/main" val="106081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sv-SE" dirty="0"/>
              <a:t>Klicka här för att ändra mall för rubrikformat</a:t>
            </a:r>
          </a:p>
        </p:txBody>
      </p:sp>
      <p:sp>
        <p:nvSpPr>
          <p:cNvPr id="3" name="Content Placeholder 2"/>
          <p:cNvSpPr>
            <a:spLocks noGrp="1"/>
          </p:cNvSpPr>
          <p:nvPr>
            <p:ph idx="1" hasCustomPrompt="1"/>
          </p:nvPr>
        </p:nvSpPr>
        <p:spPr>
          <a:xfrm>
            <a:off x="628650" y="1512000"/>
            <a:ext cx="7886700" cy="3265200"/>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55299A59-D892-43CA-B180-DA82788B7EE8}"/>
              </a:ext>
            </a:extLst>
          </p:cNvPr>
          <p:cNvSpPr>
            <a:spLocks noGrp="1"/>
          </p:cNvSpPr>
          <p:nvPr>
            <p:ph type="dt" sz="half" idx="10"/>
          </p:nvPr>
        </p:nvSpPr>
        <p:spPr/>
        <p:txBody>
          <a:bodyPr/>
          <a:lstStyle/>
          <a:p>
            <a:fld id="{0548A0BD-A28A-4455-9B1A-516CF534B988}" type="datetimeFigureOut">
              <a:rPr lang="sv-SE" smtClean="0"/>
              <a:pPr/>
              <a:t>2024-03-29</a:t>
            </a:fld>
            <a:endParaRPr lang="sv-SE"/>
          </a:p>
        </p:txBody>
      </p:sp>
      <p:sp>
        <p:nvSpPr>
          <p:cNvPr id="5" name="Platshållare för sidfot 4">
            <a:extLst>
              <a:ext uri="{FF2B5EF4-FFF2-40B4-BE49-F238E27FC236}">
                <a16:creationId xmlns:a16="http://schemas.microsoft.com/office/drawing/2014/main" id="{45A6CF04-B570-4E24-8CCE-204963C721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840060-5BA7-4F81-A8AA-C6E1F767CEAA}"/>
              </a:ext>
            </a:extLst>
          </p:cNvPr>
          <p:cNvSpPr>
            <a:spLocks noGrp="1"/>
          </p:cNvSpPr>
          <p:nvPr>
            <p:ph type="sldNum" sz="quarter" idx="12"/>
          </p:nvPr>
        </p:nvSpPr>
        <p:spPr/>
        <p:txBody>
          <a:bodyPr/>
          <a:lstStyle/>
          <a:p>
            <a:fld id="{634E08FF-B599-4187-A9C7-A6BCAA1A69E0}" type="slidenum">
              <a:rPr lang="sv-SE" smtClean="0"/>
              <a:pPr/>
              <a:t>‹#›</a:t>
            </a:fld>
            <a:endParaRPr lang="sv-SE"/>
          </a:p>
        </p:txBody>
      </p:sp>
    </p:spTree>
    <p:extLst>
      <p:ext uri="{BB962C8B-B14F-4D97-AF65-F5344CB8AC3E}">
        <p14:creationId xmlns:p14="http://schemas.microsoft.com/office/powerpoint/2010/main" val="12619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hasCustomPrompt="1"/>
          </p:nvPr>
        </p:nvSpPr>
        <p:spPr>
          <a:xfrm>
            <a:off x="628650" y="1660767"/>
            <a:ext cx="3886200" cy="3130832"/>
          </a:xfrm>
        </p:spPr>
        <p:txBody>
          <a:bodyPr/>
          <a:lstStyle/>
          <a:p>
            <a:pPr lvl="0"/>
            <a:r>
              <a:rPr lang="sv-SE" dirty="0"/>
              <a:t>Redigera format för bakgrundstext</a:t>
            </a:r>
          </a:p>
        </p:txBody>
      </p:sp>
      <p:sp>
        <p:nvSpPr>
          <p:cNvPr id="4" name="Content Placeholder 3"/>
          <p:cNvSpPr>
            <a:spLocks noGrp="1"/>
          </p:cNvSpPr>
          <p:nvPr>
            <p:ph sz="half" idx="2" hasCustomPrompt="1"/>
          </p:nvPr>
        </p:nvSpPr>
        <p:spPr>
          <a:xfrm>
            <a:off x="4629150" y="1660768"/>
            <a:ext cx="3886200" cy="3130832"/>
          </a:xfrm>
        </p:spPr>
        <p:txBody>
          <a:bodyPr/>
          <a:lstStyle/>
          <a:p>
            <a:pPr lvl="0"/>
            <a:r>
              <a:rPr lang="sv-SE" dirty="0"/>
              <a:t>Redigera format för bakgrundstext</a:t>
            </a:r>
          </a:p>
        </p:txBody>
      </p:sp>
      <p:sp>
        <p:nvSpPr>
          <p:cNvPr id="8" name="Platshållare för datum 7">
            <a:extLst>
              <a:ext uri="{FF2B5EF4-FFF2-40B4-BE49-F238E27FC236}">
                <a16:creationId xmlns:a16="http://schemas.microsoft.com/office/drawing/2014/main" id="{A17C1D98-AB02-45A0-8C39-55405A537529}"/>
              </a:ext>
            </a:extLst>
          </p:cNvPr>
          <p:cNvSpPr>
            <a:spLocks noGrp="1"/>
          </p:cNvSpPr>
          <p:nvPr>
            <p:ph type="dt" sz="half" idx="10"/>
          </p:nvPr>
        </p:nvSpPr>
        <p:spPr/>
        <p:txBody>
          <a:bodyPr/>
          <a:lstStyle/>
          <a:p>
            <a:fld id="{9C687C58-7B19-4A35-A114-A1F1F3E64817}" type="datetimeFigureOut">
              <a:rPr lang="sv-SE" smtClean="0"/>
              <a:pPr/>
              <a:t>2024-03-29</a:t>
            </a:fld>
            <a:endParaRPr lang="sv-SE"/>
          </a:p>
        </p:txBody>
      </p:sp>
      <p:sp>
        <p:nvSpPr>
          <p:cNvPr id="9" name="Platshållare för sidfot 8">
            <a:extLst>
              <a:ext uri="{FF2B5EF4-FFF2-40B4-BE49-F238E27FC236}">
                <a16:creationId xmlns:a16="http://schemas.microsoft.com/office/drawing/2014/main" id="{0621989A-E328-4D24-96B7-ACB7D85BFFDB}"/>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21EB8F4A-1CDD-4C81-9A5D-77D2476A9220}"/>
              </a:ext>
            </a:extLst>
          </p:cNvPr>
          <p:cNvSpPr>
            <a:spLocks noGrp="1"/>
          </p:cNvSpPr>
          <p:nvPr>
            <p:ph type="sldNum" sz="quarter" idx="12"/>
          </p:nvPr>
        </p:nvSpPr>
        <p:spPr/>
        <p:txBody>
          <a:bodyPr/>
          <a:lstStyle/>
          <a:p>
            <a:fld id="{592DBC1D-D560-4B00-8BF9-A26098A5D8A0}" type="slidenum">
              <a:rPr lang="sv-SE" smtClean="0"/>
              <a:pPr/>
              <a:t>‹#›</a:t>
            </a:fld>
            <a:endParaRPr lang="sv-SE"/>
          </a:p>
        </p:txBody>
      </p:sp>
    </p:spTree>
    <p:extLst>
      <p:ext uri="{BB962C8B-B14F-4D97-AF65-F5344CB8AC3E}">
        <p14:creationId xmlns:p14="http://schemas.microsoft.com/office/powerpoint/2010/main" val="881629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2842D918-DEA4-4189-BBFA-D7A914AE965E}"/>
              </a:ext>
            </a:extLst>
          </p:cNvPr>
          <p:cNvSpPr>
            <a:spLocks noGrp="1"/>
          </p:cNvSpPr>
          <p:nvPr>
            <p:ph type="dt" sz="half" idx="10"/>
          </p:nvPr>
        </p:nvSpPr>
        <p:spPr/>
        <p:txBody>
          <a:bodyPr/>
          <a:lstStyle/>
          <a:p>
            <a:fld id="{0548A0BD-A28A-4455-9B1A-516CF534B988}" type="datetimeFigureOut">
              <a:rPr lang="sv-SE" smtClean="0"/>
              <a:pPr/>
              <a:t>2024-03-29</a:t>
            </a:fld>
            <a:endParaRPr lang="sv-SE"/>
          </a:p>
        </p:txBody>
      </p:sp>
      <p:sp>
        <p:nvSpPr>
          <p:cNvPr id="4" name="Platshållare för sidfot 3">
            <a:extLst>
              <a:ext uri="{FF2B5EF4-FFF2-40B4-BE49-F238E27FC236}">
                <a16:creationId xmlns:a16="http://schemas.microsoft.com/office/drawing/2014/main" id="{878FEA6E-8BB5-4AD2-A5C0-019BC3EBE8C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E80E029-F093-41CC-B902-BED08B1AA5D6}"/>
              </a:ext>
            </a:extLst>
          </p:cNvPr>
          <p:cNvSpPr>
            <a:spLocks noGrp="1"/>
          </p:cNvSpPr>
          <p:nvPr>
            <p:ph type="sldNum" sz="quarter" idx="12"/>
          </p:nvPr>
        </p:nvSpPr>
        <p:spPr/>
        <p:txBody>
          <a:bodyPr/>
          <a:lstStyle/>
          <a:p>
            <a:fld id="{634E08FF-B599-4187-A9C7-A6BCAA1A69E0}" type="slidenum">
              <a:rPr lang="sv-SE" smtClean="0"/>
              <a:pPr/>
              <a:t>‹#›</a:t>
            </a:fld>
            <a:endParaRPr lang="sv-SE"/>
          </a:p>
        </p:txBody>
      </p:sp>
    </p:spTree>
    <p:extLst>
      <p:ext uri="{BB962C8B-B14F-4D97-AF65-F5344CB8AC3E}">
        <p14:creationId xmlns:p14="http://schemas.microsoft.com/office/powerpoint/2010/main" val="141906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0C1ACEE-EEAC-420B-8A0E-75F0B216F06C}"/>
              </a:ext>
            </a:extLst>
          </p:cNvPr>
          <p:cNvSpPr>
            <a:spLocks noGrp="1"/>
          </p:cNvSpPr>
          <p:nvPr>
            <p:ph type="dt" sz="half" idx="10"/>
          </p:nvPr>
        </p:nvSpPr>
        <p:spPr/>
        <p:txBody>
          <a:bodyPr/>
          <a:lstStyle/>
          <a:p>
            <a:fld id="{0548A0BD-A28A-4455-9B1A-516CF534B988}" type="datetimeFigureOut">
              <a:rPr lang="sv-SE" smtClean="0"/>
              <a:pPr/>
              <a:t>2024-03-29</a:t>
            </a:fld>
            <a:endParaRPr lang="sv-SE"/>
          </a:p>
        </p:txBody>
      </p:sp>
      <p:sp>
        <p:nvSpPr>
          <p:cNvPr id="3" name="Platshållare för sidfot 2">
            <a:extLst>
              <a:ext uri="{FF2B5EF4-FFF2-40B4-BE49-F238E27FC236}">
                <a16:creationId xmlns:a16="http://schemas.microsoft.com/office/drawing/2014/main" id="{F0C76523-D2CB-459C-9B15-D1839C83F58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F63C9CF-85E0-4F65-8FAF-BE03AE3F5211}"/>
              </a:ext>
            </a:extLst>
          </p:cNvPr>
          <p:cNvSpPr>
            <a:spLocks noGrp="1"/>
          </p:cNvSpPr>
          <p:nvPr>
            <p:ph type="sldNum" sz="quarter" idx="12"/>
          </p:nvPr>
        </p:nvSpPr>
        <p:spPr/>
        <p:txBody>
          <a:bodyPr/>
          <a:lstStyle/>
          <a:p>
            <a:fld id="{634E08FF-B599-4187-A9C7-A6BCAA1A69E0}" type="slidenum">
              <a:rPr lang="sv-SE" smtClean="0"/>
              <a:pPr/>
              <a:t>‹#›</a:t>
            </a:fld>
            <a:endParaRPr lang="sv-SE"/>
          </a:p>
        </p:txBody>
      </p:sp>
    </p:spTree>
    <p:extLst>
      <p:ext uri="{BB962C8B-B14F-4D97-AF65-F5344CB8AC3E}">
        <p14:creationId xmlns:p14="http://schemas.microsoft.com/office/powerpoint/2010/main" val="1228171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4A6D6243-70A2-554B-A7B8-A0B23CC5D760}"/>
              </a:ext>
            </a:extLst>
          </p:cNvPr>
          <p:cNvSpPr>
            <a:spLocks noGrp="1"/>
          </p:cNvSpPr>
          <p:nvPr>
            <p:ph idx="1" hasCustomPrompt="1"/>
          </p:nvPr>
        </p:nvSpPr>
        <p:spPr>
          <a:xfrm>
            <a:off x="628650" y="3763926"/>
            <a:ext cx="7886700" cy="1013637"/>
          </a:xfrm>
          <a:prstGeom prst="rect">
            <a:avLst/>
          </a:prstGeom>
        </p:spPr>
        <p:txBody>
          <a:bodyPr/>
          <a:lstStyle>
            <a:lvl1pPr marL="0" indent="0" algn="ctr">
              <a:buNone/>
              <a:defRPr sz="1800" b="0" i="0">
                <a:latin typeface="+mn-lt"/>
              </a:defRPr>
            </a:lvl1pPr>
          </a:lstStyle>
          <a:p>
            <a:r>
              <a:rPr lang="sv-SE" dirty="0"/>
              <a:t>Kontaktuppgifter</a:t>
            </a:r>
          </a:p>
        </p:txBody>
      </p:sp>
    </p:spTree>
    <p:extLst>
      <p:ext uri="{BB962C8B-B14F-4D97-AF65-F5344CB8AC3E}">
        <p14:creationId xmlns:p14="http://schemas.microsoft.com/office/powerpoint/2010/main" val="310280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sv-SE" dirty="0"/>
              <a:t>Klicka här för att ändra mall för rubrikformat</a:t>
            </a:r>
          </a:p>
        </p:txBody>
      </p:sp>
      <p:sp>
        <p:nvSpPr>
          <p:cNvPr id="3" name="Content Placeholder 2"/>
          <p:cNvSpPr>
            <a:spLocks noGrp="1"/>
          </p:cNvSpPr>
          <p:nvPr>
            <p:ph idx="1" hasCustomPrompt="1"/>
          </p:nvPr>
        </p:nvSpPr>
        <p:spPr>
          <a:xfrm>
            <a:off x="628650" y="1660768"/>
            <a:ext cx="7886700" cy="3132000"/>
          </a:xfrm>
        </p:spPr>
        <p:txBody>
          <a:bodyPr/>
          <a:lstStyle/>
          <a:p>
            <a:pPr lvl="0"/>
            <a:r>
              <a:rPr lang="sv-SE" dirty="0"/>
              <a:t>Redigera format för bakgrundstext</a:t>
            </a:r>
          </a:p>
        </p:txBody>
      </p:sp>
      <p:sp>
        <p:nvSpPr>
          <p:cNvPr id="4" name="Platshållare för datum 3">
            <a:extLst>
              <a:ext uri="{FF2B5EF4-FFF2-40B4-BE49-F238E27FC236}">
                <a16:creationId xmlns:a16="http://schemas.microsoft.com/office/drawing/2014/main" id="{0EAEBB75-3342-4C7C-8DAF-02AF99ED048F}"/>
              </a:ext>
            </a:extLst>
          </p:cNvPr>
          <p:cNvSpPr>
            <a:spLocks noGrp="1"/>
          </p:cNvSpPr>
          <p:nvPr>
            <p:ph type="dt" sz="half" idx="10"/>
          </p:nvPr>
        </p:nvSpPr>
        <p:spPr/>
        <p:txBody>
          <a:bodyPr/>
          <a:lstStyle/>
          <a:p>
            <a:fld id="{9C687C58-7B19-4A35-A114-A1F1F3E64817}" type="datetimeFigureOut">
              <a:rPr lang="sv-SE" smtClean="0"/>
              <a:pPr/>
              <a:t>2024-03-29</a:t>
            </a:fld>
            <a:endParaRPr lang="sv-SE"/>
          </a:p>
        </p:txBody>
      </p:sp>
      <p:sp>
        <p:nvSpPr>
          <p:cNvPr id="5" name="Platshållare för sidfot 4">
            <a:extLst>
              <a:ext uri="{FF2B5EF4-FFF2-40B4-BE49-F238E27FC236}">
                <a16:creationId xmlns:a16="http://schemas.microsoft.com/office/drawing/2014/main" id="{246D039E-2A3D-4F1C-8238-FEC068D84D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C905D0-EE24-44DD-851F-E8EDDA3FA7B4}"/>
              </a:ext>
            </a:extLst>
          </p:cNvPr>
          <p:cNvSpPr>
            <a:spLocks noGrp="1"/>
          </p:cNvSpPr>
          <p:nvPr>
            <p:ph type="sldNum" sz="quarter" idx="12"/>
          </p:nvPr>
        </p:nvSpPr>
        <p:spPr/>
        <p:txBody>
          <a:bodyPr/>
          <a:lstStyle/>
          <a:p>
            <a:fld id="{592DBC1D-D560-4B00-8BF9-A26098A5D8A0}" type="slidenum">
              <a:rPr lang="sv-SE" smtClean="0"/>
              <a:pPr/>
              <a:t>‹#›</a:t>
            </a:fld>
            <a:endParaRPr lang="sv-SE"/>
          </a:p>
        </p:txBody>
      </p:sp>
    </p:spTree>
    <p:extLst>
      <p:ext uri="{BB962C8B-B14F-4D97-AF65-F5344CB8AC3E}">
        <p14:creationId xmlns:p14="http://schemas.microsoft.com/office/powerpoint/2010/main" val="228386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ADB85142-317F-496C-B68F-202C5454F869}"/>
              </a:ext>
            </a:extLst>
          </p:cNvPr>
          <p:cNvSpPr>
            <a:spLocks noGrp="1"/>
          </p:cNvSpPr>
          <p:nvPr>
            <p:ph type="dt" sz="half" idx="10"/>
          </p:nvPr>
        </p:nvSpPr>
        <p:spPr/>
        <p:txBody>
          <a:bodyPr/>
          <a:lstStyle/>
          <a:p>
            <a:fld id="{9C687C58-7B19-4A35-A114-A1F1F3E64817}" type="datetimeFigureOut">
              <a:rPr lang="sv-SE" smtClean="0"/>
              <a:pPr/>
              <a:t>2024-03-29</a:t>
            </a:fld>
            <a:endParaRPr lang="sv-SE"/>
          </a:p>
        </p:txBody>
      </p:sp>
      <p:sp>
        <p:nvSpPr>
          <p:cNvPr id="4" name="Platshållare för sidfot 3">
            <a:extLst>
              <a:ext uri="{FF2B5EF4-FFF2-40B4-BE49-F238E27FC236}">
                <a16:creationId xmlns:a16="http://schemas.microsoft.com/office/drawing/2014/main" id="{04C299CB-D16C-4B5C-88DA-884CF9C3DD6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5F7217D-6171-4723-BF72-464DC3C5F5AC}"/>
              </a:ext>
            </a:extLst>
          </p:cNvPr>
          <p:cNvSpPr>
            <a:spLocks noGrp="1"/>
          </p:cNvSpPr>
          <p:nvPr>
            <p:ph type="sldNum" sz="quarter" idx="12"/>
          </p:nvPr>
        </p:nvSpPr>
        <p:spPr/>
        <p:txBody>
          <a:bodyPr/>
          <a:lstStyle/>
          <a:p>
            <a:fld id="{592DBC1D-D560-4B00-8BF9-A26098A5D8A0}" type="slidenum">
              <a:rPr lang="sv-SE" smtClean="0"/>
              <a:pPr/>
              <a:t>‹#›</a:t>
            </a:fld>
            <a:endParaRPr lang="sv-SE"/>
          </a:p>
        </p:txBody>
      </p:sp>
    </p:spTree>
    <p:extLst>
      <p:ext uri="{BB962C8B-B14F-4D97-AF65-F5344CB8AC3E}">
        <p14:creationId xmlns:p14="http://schemas.microsoft.com/office/powerpoint/2010/main" val="124009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216CF8E-5E47-41E5-9E68-011F45BB0166}"/>
              </a:ext>
            </a:extLst>
          </p:cNvPr>
          <p:cNvSpPr>
            <a:spLocks noGrp="1"/>
          </p:cNvSpPr>
          <p:nvPr>
            <p:ph type="dt" sz="half" idx="10"/>
          </p:nvPr>
        </p:nvSpPr>
        <p:spPr/>
        <p:txBody>
          <a:bodyPr/>
          <a:lstStyle/>
          <a:p>
            <a:fld id="{9C687C58-7B19-4A35-A114-A1F1F3E64817}" type="datetimeFigureOut">
              <a:rPr lang="sv-SE" smtClean="0"/>
              <a:pPr/>
              <a:t>2024-03-29</a:t>
            </a:fld>
            <a:endParaRPr lang="sv-SE"/>
          </a:p>
        </p:txBody>
      </p:sp>
      <p:sp>
        <p:nvSpPr>
          <p:cNvPr id="3" name="Platshållare för sidfot 2">
            <a:extLst>
              <a:ext uri="{FF2B5EF4-FFF2-40B4-BE49-F238E27FC236}">
                <a16:creationId xmlns:a16="http://schemas.microsoft.com/office/drawing/2014/main" id="{453242EA-4ECD-4950-9B10-90469D64FD2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A0C7B4E-20ED-423F-ADBC-8AA758349F2B}"/>
              </a:ext>
            </a:extLst>
          </p:cNvPr>
          <p:cNvSpPr>
            <a:spLocks noGrp="1"/>
          </p:cNvSpPr>
          <p:nvPr>
            <p:ph type="sldNum" sz="quarter" idx="12"/>
          </p:nvPr>
        </p:nvSpPr>
        <p:spPr/>
        <p:txBody>
          <a:bodyPr/>
          <a:lstStyle/>
          <a:p>
            <a:fld id="{592DBC1D-D560-4B00-8BF9-A26098A5D8A0}" type="slidenum">
              <a:rPr lang="sv-SE" smtClean="0"/>
              <a:pPr/>
              <a:t>‹#›</a:t>
            </a:fld>
            <a:endParaRPr lang="sv-SE"/>
          </a:p>
        </p:txBody>
      </p:sp>
    </p:spTree>
    <p:extLst>
      <p:ext uri="{BB962C8B-B14F-4D97-AF65-F5344CB8AC3E}">
        <p14:creationId xmlns:p14="http://schemas.microsoft.com/office/powerpoint/2010/main" val="79501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hasCustomPrompt="1"/>
          </p:nvPr>
        </p:nvSpPr>
        <p:spPr>
          <a:xfrm>
            <a:off x="628650" y="1512000"/>
            <a:ext cx="38862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Content Placeholder 3"/>
          <p:cNvSpPr>
            <a:spLocks noGrp="1"/>
          </p:cNvSpPr>
          <p:nvPr>
            <p:ph sz="half" idx="2" hasCustomPrompt="1"/>
          </p:nvPr>
        </p:nvSpPr>
        <p:spPr>
          <a:xfrm>
            <a:off x="4629150" y="1512000"/>
            <a:ext cx="38862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5" name="Platshållare för datum 4">
            <a:extLst>
              <a:ext uri="{FF2B5EF4-FFF2-40B4-BE49-F238E27FC236}">
                <a16:creationId xmlns:a16="http://schemas.microsoft.com/office/drawing/2014/main" id="{158A05A2-FB70-46BE-8BB9-9462C70453F5}"/>
              </a:ext>
            </a:extLst>
          </p:cNvPr>
          <p:cNvSpPr>
            <a:spLocks noGrp="1"/>
          </p:cNvSpPr>
          <p:nvPr>
            <p:ph type="dt" sz="half" idx="10"/>
          </p:nvPr>
        </p:nvSpPr>
        <p:spPr/>
        <p:txBody>
          <a:bodyPr/>
          <a:lstStyle/>
          <a:p>
            <a:fld id="{C01BDBD8-06D4-44AD-989C-AE7F82148222}" type="datetimeFigureOut">
              <a:rPr lang="sv-SE" smtClean="0"/>
              <a:pPr/>
              <a:t>2024-03-29</a:t>
            </a:fld>
            <a:endParaRPr lang="sv-SE"/>
          </a:p>
        </p:txBody>
      </p:sp>
      <p:sp>
        <p:nvSpPr>
          <p:cNvPr id="6" name="Platshållare för sidfot 5">
            <a:extLst>
              <a:ext uri="{FF2B5EF4-FFF2-40B4-BE49-F238E27FC236}">
                <a16:creationId xmlns:a16="http://schemas.microsoft.com/office/drawing/2014/main" id="{BFADC388-6AFC-41C5-923C-F1B5D1983B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19EC475-CBD0-437D-BE6E-FF375DCB7E97}"/>
              </a:ext>
            </a:extLst>
          </p:cNvPr>
          <p:cNvSpPr>
            <a:spLocks noGrp="1"/>
          </p:cNvSpPr>
          <p:nvPr>
            <p:ph type="sldNum" sz="quarter" idx="12"/>
          </p:nvPr>
        </p:nvSpPr>
        <p:spPr/>
        <p:txBody>
          <a:bodyPr/>
          <a:lstStyle/>
          <a:p>
            <a:fld id="{6C8F7851-6F5C-4144-990D-6629D3B823FE}" type="slidenum">
              <a:rPr lang="sv-SE" smtClean="0"/>
              <a:pPr/>
              <a:t>‹#›</a:t>
            </a:fld>
            <a:endParaRPr lang="sv-SE"/>
          </a:p>
        </p:txBody>
      </p:sp>
    </p:spTree>
    <p:extLst>
      <p:ext uri="{BB962C8B-B14F-4D97-AF65-F5344CB8AC3E}">
        <p14:creationId xmlns:p14="http://schemas.microsoft.com/office/powerpoint/2010/main" val="355512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sv-SE" dirty="0"/>
              <a:t>Klicka här för att ändra mall för rubrikformat</a:t>
            </a:r>
          </a:p>
        </p:txBody>
      </p:sp>
      <p:sp>
        <p:nvSpPr>
          <p:cNvPr id="3" name="Content Placeholder 2"/>
          <p:cNvSpPr>
            <a:spLocks noGrp="1"/>
          </p:cNvSpPr>
          <p:nvPr>
            <p:ph idx="1" hasCustomPrompt="1"/>
          </p:nvPr>
        </p:nvSpPr>
        <p:spPr>
          <a:xfrm>
            <a:off x="628650" y="1512000"/>
            <a:ext cx="7886700" cy="3263504"/>
          </a:xfrm>
        </p:spPr>
        <p:txBody>
          <a:bodyPr/>
          <a:lstStyle>
            <a:lvl1pPr>
              <a:defRPr/>
            </a:lvl1pPr>
            <a:lvl2pPr>
              <a:defRPr/>
            </a:lvl2pPr>
            <a:lvl3pPr>
              <a:defRPr/>
            </a:lvl3pPr>
            <a:lvl4pPr>
              <a:defRPr/>
            </a:lvl4pPr>
            <a:lvl5pPr>
              <a:defRPr/>
            </a:lvl5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36D9FDB6-44C7-4B3D-A63D-78070627CE4F}"/>
              </a:ext>
            </a:extLst>
          </p:cNvPr>
          <p:cNvSpPr>
            <a:spLocks noGrp="1"/>
          </p:cNvSpPr>
          <p:nvPr>
            <p:ph type="dt" sz="half" idx="10"/>
          </p:nvPr>
        </p:nvSpPr>
        <p:spPr/>
        <p:txBody>
          <a:bodyPr/>
          <a:lstStyle/>
          <a:p>
            <a:fld id="{C01BDBD8-06D4-44AD-989C-AE7F82148222}" type="datetimeFigureOut">
              <a:rPr lang="sv-SE" smtClean="0"/>
              <a:pPr/>
              <a:t>2024-03-29</a:t>
            </a:fld>
            <a:endParaRPr lang="sv-SE"/>
          </a:p>
        </p:txBody>
      </p:sp>
      <p:sp>
        <p:nvSpPr>
          <p:cNvPr id="5" name="Platshållare för sidfot 4">
            <a:extLst>
              <a:ext uri="{FF2B5EF4-FFF2-40B4-BE49-F238E27FC236}">
                <a16:creationId xmlns:a16="http://schemas.microsoft.com/office/drawing/2014/main" id="{3544314D-781B-4912-BCF1-E0BA7B7C724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CB7A8E-7451-4E22-81D7-FBA1A67CAECB}"/>
              </a:ext>
            </a:extLst>
          </p:cNvPr>
          <p:cNvSpPr>
            <a:spLocks noGrp="1"/>
          </p:cNvSpPr>
          <p:nvPr>
            <p:ph type="sldNum" sz="quarter" idx="12"/>
          </p:nvPr>
        </p:nvSpPr>
        <p:spPr/>
        <p:txBody>
          <a:bodyPr/>
          <a:lstStyle/>
          <a:p>
            <a:fld id="{6C8F7851-6F5C-4144-990D-6629D3B823FE}" type="slidenum">
              <a:rPr lang="sv-SE" smtClean="0"/>
              <a:pPr/>
              <a:t>‹#›</a:t>
            </a:fld>
            <a:endParaRPr lang="sv-SE"/>
          </a:p>
        </p:txBody>
      </p:sp>
    </p:spTree>
    <p:extLst>
      <p:ext uri="{BB962C8B-B14F-4D97-AF65-F5344CB8AC3E}">
        <p14:creationId xmlns:p14="http://schemas.microsoft.com/office/powerpoint/2010/main" val="47376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ED8DB388-4378-43ED-AA68-B46E66C6AFA3}"/>
              </a:ext>
            </a:extLst>
          </p:cNvPr>
          <p:cNvSpPr>
            <a:spLocks noGrp="1"/>
          </p:cNvSpPr>
          <p:nvPr>
            <p:ph type="dt" sz="half" idx="10"/>
          </p:nvPr>
        </p:nvSpPr>
        <p:spPr/>
        <p:txBody>
          <a:bodyPr/>
          <a:lstStyle/>
          <a:p>
            <a:fld id="{C01BDBD8-06D4-44AD-989C-AE7F82148222}" type="datetimeFigureOut">
              <a:rPr lang="sv-SE" smtClean="0"/>
              <a:pPr/>
              <a:t>2024-03-29</a:t>
            </a:fld>
            <a:endParaRPr lang="sv-SE"/>
          </a:p>
        </p:txBody>
      </p:sp>
      <p:sp>
        <p:nvSpPr>
          <p:cNvPr id="4" name="Platshållare för sidfot 3">
            <a:extLst>
              <a:ext uri="{FF2B5EF4-FFF2-40B4-BE49-F238E27FC236}">
                <a16:creationId xmlns:a16="http://schemas.microsoft.com/office/drawing/2014/main" id="{3BE35ACC-D196-4124-8AB8-92EC72E149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6D674F2-432A-4798-8E79-C7C358AE8DC1}"/>
              </a:ext>
            </a:extLst>
          </p:cNvPr>
          <p:cNvSpPr>
            <a:spLocks noGrp="1"/>
          </p:cNvSpPr>
          <p:nvPr>
            <p:ph type="sldNum" sz="quarter" idx="12"/>
          </p:nvPr>
        </p:nvSpPr>
        <p:spPr/>
        <p:txBody>
          <a:bodyPr/>
          <a:lstStyle/>
          <a:p>
            <a:fld id="{6C8F7851-6F5C-4144-990D-6629D3B823FE}" type="slidenum">
              <a:rPr lang="sv-SE" smtClean="0"/>
              <a:pPr/>
              <a:t>‹#›</a:t>
            </a:fld>
            <a:endParaRPr lang="sv-SE"/>
          </a:p>
        </p:txBody>
      </p:sp>
    </p:spTree>
    <p:extLst>
      <p:ext uri="{BB962C8B-B14F-4D97-AF65-F5344CB8AC3E}">
        <p14:creationId xmlns:p14="http://schemas.microsoft.com/office/powerpoint/2010/main" val="389125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3F32AB2-487F-4751-B619-7E33B9C85653}"/>
              </a:ext>
            </a:extLst>
          </p:cNvPr>
          <p:cNvSpPr>
            <a:spLocks noGrp="1"/>
          </p:cNvSpPr>
          <p:nvPr>
            <p:ph type="dt" sz="half" idx="10"/>
          </p:nvPr>
        </p:nvSpPr>
        <p:spPr/>
        <p:txBody>
          <a:bodyPr/>
          <a:lstStyle/>
          <a:p>
            <a:fld id="{C01BDBD8-06D4-44AD-989C-AE7F82148222}" type="datetimeFigureOut">
              <a:rPr lang="sv-SE" smtClean="0"/>
              <a:pPr/>
              <a:t>2024-03-29</a:t>
            </a:fld>
            <a:endParaRPr lang="sv-SE"/>
          </a:p>
        </p:txBody>
      </p:sp>
      <p:sp>
        <p:nvSpPr>
          <p:cNvPr id="3" name="Platshållare för sidfot 2">
            <a:extLst>
              <a:ext uri="{FF2B5EF4-FFF2-40B4-BE49-F238E27FC236}">
                <a16:creationId xmlns:a16="http://schemas.microsoft.com/office/drawing/2014/main" id="{697E73AC-426F-47FC-873C-5E488547848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A7E0EEA-7F53-4848-A74A-805AF008B658}"/>
              </a:ext>
            </a:extLst>
          </p:cNvPr>
          <p:cNvSpPr>
            <a:spLocks noGrp="1"/>
          </p:cNvSpPr>
          <p:nvPr>
            <p:ph type="sldNum" sz="quarter" idx="12"/>
          </p:nvPr>
        </p:nvSpPr>
        <p:spPr/>
        <p:txBody>
          <a:bodyPr/>
          <a:lstStyle/>
          <a:p>
            <a:fld id="{6C8F7851-6F5C-4144-990D-6629D3B823FE}" type="slidenum">
              <a:rPr lang="sv-SE" smtClean="0"/>
              <a:pPr/>
              <a:t>‹#›</a:t>
            </a:fld>
            <a:endParaRPr lang="sv-SE"/>
          </a:p>
        </p:txBody>
      </p:sp>
    </p:spTree>
    <p:extLst>
      <p:ext uri="{BB962C8B-B14F-4D97-AF65-F5344CB8AC3E}">
        <p14:creationId xmlns:p14="http://schemas.microsoft.com/office/powerpoint/2010/main" val="4179209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9FD23AE-CED4-E845-B2B8-BF67375A67AB}"/>
              </a:ext>
            </a:extLst>
          </p:cNvPr>
          <p:cNvPicPr>
            <a:picLocks noChangeAspect="1"/>
          </p:cNvPicPr>
          <p:nvPr userDrawn="1"/>
        </p:nvPicPr>
        <p:blipFill>
          <a:blip r:embed="rId3"/>
          <a:stretch>
            <a:fillRect/>
          </a:stretch>
        </p:blipFill>
        <p:spPr bwMode="ltGray">
          <a:xfrm>
            <a:off x="0" y="0"/>
            <a:ext cx="9144000" cy="5143500"/>
          </a:xfrm>
          <a:prstGeom prst="rect">
            <a:avLst/>
          </a:prstGeom>
        </p:spPr>
      </p:pic>
      <p:pic>
        <p:nvPicPr>
          <p:cNvPr id="8" name="Bildobjekt 7">
            <a:extLst>
              <a:ext uri="{FF2B5EF4-FFF2-40B4-BE49-F238E27FC236}">
                <a16:creationId xmlns:a16="http://schemas.microsoft.com/office/drawing/2014/main" id="{72CB3FD9-13A8-0847-BC90-A0323B8001D6}"/>
              </a:ext>
            </a:extLst>
          </p:cNvPr>
          <p:cNvPicPr>
            <a:picLocks noChangeAspect="1"/>
          </p:cNvPicPr>
          <p:nvPr userDrawn="1"/>
        </p:nvPicPr>
        <p:blipFill>
          <a:blip r:embed="rId4"/>
          <a:stretch>
            <a:fillRect/>
          </a:stretch>
        </p:blipFill>
        <p:spPr>
          <a:xfrm>
            <a:off x="713210" y="471944"/>
            <a:ext cx="3115766" cy="613711"/>
          </a:xfrm>
          <a:prstGeom prst="rect">
            <a:avLst/>
          </a:prstGeom>
        </p:spPr>
      </p:pic>
      <p:sp>
        <p:nvSpPr>
          <p:cNvPr id="2" name="Platshållare för rubrik 1">
            <a:extLst>
              <a:ext uri="{FF2B5EF4-FFF2-40B4-BE49-F238E27FC236}">
                <a16:creationId xmlns:a16="http://schemas.microsoft.com/office/drawing/2014/main" id="{EE6B9169-BF6F-A941-8BB1-F33CA25B91F5}"/>
              </a:ext>
            </a:extLst>
          </p:cNvPr>
          <p:cNvSpPr>
            <a:spLocks noGrp="1"/>
          </p:cNvSpPr>
          <p:nvPr>
            <p:ph type="title"/>
          </p:nvPr>
        </p:nvSpPr>
        <p:spPr>
          <a:xfrm>
            <a:off x="628650" y="2087217"/>
            <a:ext cx="7886700" cy="1114096"/>
          </a:xfrm>
          <a:prstGeom prst="rect">
            <a:avLst/>
          </a:prstGeom>
        </p:spPr>
        <p:txBody>
          <a:bodyPr vert="horz" lIns="91440" tIns="45720" rIns="91440" bIns="45720" rtlCol="0" anchor="t"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CA845A2-1A48-184A-A793-326705E7A0A4}"/>
              </a:ext>
            </a:extLst>
          </p:cNvPr>
          <p:cNvSpPr>
            <a:spLocks noGrp="1"/>
          </p:cNvSpPr>
          <p:nvPr>
            <p:ph type="body" idx="1"/>
          </p:nvPr>
        </p:nvSpPr>
        <p:spPr>
          <a:xfrm>
            <a:off x="628650" y="3494567"/>
            <a:ext cx="7886700" cy="361507"/>
          </a:xfrm>
          <a:prstGeom prst="rect">
            <a:avLst/>
          </a:prstGeom>
        </p:spPr>
        <p:txBody>
          <a:bodyPr vert="horz" lIns="91440" tIns="45720" rIns="91440" bIns="45720" rtlCol="0">
            <a:normAutofit/>
          </a:bodyPr>
          <a:lstStyle/>
          <a:p>
            <a:r>
              <a:rPr lang="sv-SE" dirty="0"/>
              <a:t>Redigera format för bakgrundstext</a:t>
            </a:r>
          </a:p>
        </p:txBody>
      </p:sp>
      <p:sp>
        <p:nvSpPr>
          <p:cNvPr id="4" name="Platshållare för datum 3">
            <a:extLst>
              <a:ext uri="{FF2B5EF4-FFF2-40B4-BE49-F238E27FC236}">
                <a16:creationId xmlns:a16="http://schemas.microsoft.com/office/drawing/2014/main" id="{2177E886-2819-7B43-84E3-3DA779DE385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00">
                <a:solidFill>
                  <a:schemeClr val="bg1"/>
                </a:solidFill>
                <a:latin typeface="+mn-lt"/>
                <a:cs typeface="Arial" panose="020B0604020202020204" pitchFamily="34" charset="0"/>
              </a:defRPr>
            </a:lvl1pPr>
          </a:lstStyle>
          <a:p>
            <a:fld id="{AB56984A-1D5D-994E-979C-3D38D8A07B1A}" type="datetimeFigureOut">
              <a:rPr lang="sv-SE" smtClean="0"/>
              <a:pPr/>
              <a:t>2024-03-29</a:t>
            </a:fld>
            <a:endParaRPr lang="sv-SE" dirty="0"/>
          </a:p>
        </p:txBody>
      </p:sp>
      <p:sp>
        <p:nvSpPr>
          <p:cNvPr id="9" name="Platshållare för sidfot 8">
            <a:extLst>
              <a:ext uri="{FF2B5EF4-FFF2-40B4-BE49-F238E27FC236}">
                <a16:creationId xmlns:a16="http://schemas.microsoft.com/office/drawing/2014/main" id="{425DB457-BB95-4F01-9D13-A0A6DA4A336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800">
                <a:solidFill>
                  <a:schemeClr val="bg1"/>
                </a:solidFill>
                <a:latin typeface="+mn-lt"/>
              </a:defRPr>
            </a:lvl1pPr>
          </a:lstStyle>
          <a:p>
            <a:endParaRPr lang="sv-SE"/>
          </a:p>
        </p:txBody>
      </p:sp>
      <p:sp>
        <p:nvSpPr>
          <p:cNvPr id="10" name="Platshållare för bildnummer 9">
            <a:extLst>
              <a:ext uri="{FF2B5EF4-FFF2-40B4-BE49-F238E27FC236}">
                <a16:creationId xmlns:a16="http://schemas.microsoft.com/office/drawing/2014/main" id="{35BC8BC8-BB51-4422-A9E3-FED5AF86409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800">
                <a:solidFill>
                  <a:schemeClr val="bg1"/>
                </a:solidFill>
                <a:latin typeface="+mn-lt"/>
              </a:defRPr>
            </a:lvl1pPr>
          </a:lstStyle>
          <a:p>
            <a:fld id="{C046A756-DF22-4B30-8BA8-0ED1746A8ABA}" type="slidenum">
              <a:rPr lang="sv-SE" smtClean="0"/>
              <a:pPr/>
              <a:t>‹#›</a:t>
            </a:fld>
            <a:endParaRPr lang="sv-SE"/>
          </a:p>
        </p:txBody>
      </p:sp>
    </p:spTree>
    <p:extLst>
      <p:ext uri="{BB962C8B-B14F-4D97-AF65-F5344CB8AC3E}">
        <p14:creationId xmlns:p14="http://schemas.microsoft.com/office/powerpoint/2010/main" val="3877459870"/>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685800" rtl="0" eaLnBrk="1" latinLnBrk="0" hangingPunct="1">
        <a:lnSpc>
          <a:spcPct val="90000"/>
        </a:lnSpc>
        <a:spcBef>
          <a:spcPct val="0"/>
        </a:spcBef>
        <a:buNone/>
        <a:defRPr sz="3000" b="1" i="0" kern="1200" baseline="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173E37C-4DB3-E143-9025-DD8F78422126}"/>
              </a:ext>
            </a:extLst>
          </p:cNvPr>
          <p:cNvPicPr>
            <a:picLocks noChangeAspect="1"/>
          </p:cNvPicPr>
          <p:nvPr userDrawn="1"/>
        </p:nvPicPr>
        <p:blipFill>
          <a:blip r:embed="rId6"/>
          <a:stretch>
            <a:fillRect/>
          </a:stretch>
        </p:blipFill>
        <p:spPr bwMode="ltGray">
          <a:xfrm>
            <a:off x="0" y="0"/>
            <a:ext cx="9144000" cy="5143500"/>
          </a:xfrm>
          <a:prstGeom prst="rect">
            <a:avLst/>
          </a:prstGeom>
        </p:spPr>
      </p:pic>
      <p:sp>
        <p:nvSpPr>
          <p:cNvPr id="2" name="Title Placeholder 1"/>
          <p:cNvSpPr>
            <a:spLocks noGrp="1"/>
          </p:cNvSpPr>
          <p:nvPr>
            <p:ph type="title"/>
          </p:nvPr>
        </p:nvSpPr>
        <p:spPr>
          <a:xfrm>
            <a:off x="628650" y="424801"/>
            <a:ext cx="7264846" cy="994172"/>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Text Placeholder 2"/>
          <p:cNvSpPr>
            <a:spLocks noGrp="1"/>
          </p:cNvSpPr>
          <p:nvPr>
            <p:ph type="body" idx="1"/>
          </p:nvPr>
        </p:nvSpPr>
        <p:spPr>
          <a:xfrm>
            <a:off x="628650" y="1683026"/>
            <a:ext cx="7886700" cy="3100654"/>
          </a:xfrm>
          <a:prstGeom prst="rect">
            <a:avLst/>
          </a:prstGeom>
        </p:spPr>
        <p:txBody>
          <a:bodyPr vert="horz" lIns="91440" tIns="45720" rIns="91440" bIns="45720" rtlCol="0">
            <a:noAutofit/>
          </a:bodyPr>
          <a:lstStyle/>
          <a:p>
            <a:pPr lvl="0"/>
            <a:r>
              <a:rPr lang="sv-SE" dirty="0"/>
              <a:t>Redigera format för bakgrundstext</a:t>
            </a:r>
          </a:p>
        </p:txBody>
      </p:sp>
      <p:pic>
        <p:nvPicPr>
          <p:cNvPr id="6" name="Bildobjekt 5">
            <a:extLst>
              <a:ext uri="{FF2B5EF4-FFF2-40B4-BE49-F238E27FC236}">
                <a16:creationId xmlns:a16="http://schemas.microsoft.com/office/drawing/2014/main" id="{748240B1-5D3D-FF4C-99F6-AA7DE95FEF18}"/>
              </a:ext>
            </a:extLst>
          </p:cNvPr>
          <p:cNvPicPr>
            <a:picLocks noChangeAspect="1"/>
          </p:cNvPicPr>
          <p:nvPr userDrawn="1"/>
        </p:nvPicPr>
        <p:blipFill>
          <a:blip r:embed="rId7"/>
          <a:stretch>
            <a:fillRect/>
          </a:stretch>
        </p:blipFill>
        <p:spPr>
          <a:xfrm>
            <a:off x="8056779" y="273937"/>
            <a:ext cx="864566" cy="150864"/>
          </a:xfrm>
          <a:prstGeom prst="rect">
            <a:avLst/>
          </a:prstGeom>
        </p:spPr>
      </p:pic>
      <p:sp>
        <p:nvSpPr>
          <p:cNvPr id="9" name="Platshållare för datum 8">
            <a:extLst>
              <a:ext uri="{FF2B5EF4-FFF2-40B4-BE49-F238E27FC236}">
                <a16:creationId xmlns:a16="http://schemas.microsoft.com/office/drawing/2014/main" id="{06E6102E-BDB2-424E-8129-C6615D6E791F}"/>
              </a:ext>
            </a:extLst>
          </p:cNvPr>
          <p:cNvSpPr>
            <a:spLocks noGrp="1"/>
          </p:cNvSpPr>
          <p:nvPr>
            <p:ph type="dt" sz="half" idx="2"/>
          </p:nvPr>
        </p:nvSpPr>
        <p:spPr>
          <a:xfrm>
            <a:off x="628650" y="4824000"/>
            <a:ext cx="2057400" cy="274637"/>
          </a:xfrm>
          <a:prstGeom prst="rect">
            <a:avLst/>
          </a:prstGeom>
        </p:spPr>
        <p:txBody>
          <a:bodyPr vert="horz" lIns="91440" tIns="45720" rIns="91440" bIns="45720" rtlCol="0" anchor="ctr"/>
          <a:lstStyle>
            <a:lvl1pPr algn="l">
              <a:defRPr sz="800">
                <a:solidFill>
                  <a:schemeClr val="bg1"/>
                </a:solidFill>
              </a:defRPr>
            </a:lvl1pPr>
          </a:lstStyle>
          <a:p>
            <a:fld id="{9C687C58-7B19-4A35-A114-A1F1F3E64817}" type="datetimeFigureOut">
              <a:rPr lang="sv-SE" smtClean="0"/>
              <a:pPr/>
              <a:t>2024-03-29</a:t>
            </a:fld>
            <a:endParaRPr lang="sv-SE"/>
          </a:p>
        </p:txBody>
      </p:sp>
      <p:sp>
        <p:nvSpPr>
          <p:cNvPr id="10" name="Platshållare för sidfot 9">
            <a:extLst>
              <a:ext uri="{FF2B5EF4-FFF2-40B4-BE49-F238E27FC236}">
                <a16:creationId xmlns:a16="http://schemas.microsoft.com/office/drawing/2014/main" id="{89D72700-DE5F-49F9-AFA1-D1D61098FEFE}"/>
              </a:ext>
            </a:extLst>
          </p:cNvPr>
          <p:cNvSpPr>
            <a:spLocks noGrp="1"/>
          </p:cNvSpPr>
          <p:nvPr>
            <p:ph type="ftr" sz="quarter" idx="3"/>
          </p:nvPr>
        </p:nvSpPr>
        <p:spPr>
          <a:xfrm>
            <a:off x="3028950" y="4824000"/>
            <a:ext cx="3086100" cy="274637"/>
          </a:xfrm>
          <a:prstGeom prst="rect">
            <a:avLst/>
          </a:prstGeom>
        </p:spPr>
        <p:txBody>
          <a:bodyPr vert="horz" lIns="91440" tIns="45720" rIns="91440" bIns="45720" rtlCol="0" anchor="ctr"/>
          <a:lstStyle>
            <a:lvl1pPr algn="ctr">
              <a:defRPr sz="800">
                <a:solidFill>
                  <a:schemeClr val="bg1"/>
                </a:solidFill>
              </a:defRPr>
            </a:lvl1pPr>
          </a:lstStyle>
          <a:p>
            <a:endParaRPr lang="sv-SE"/>
          </a:p>
        </p:txBody>
      </p:sp>
      <p:sp>
        <p:nvSpPr>
          <p:cNvPr id="11" name="Platshållare för bildnummer 10">
            <a:extLst>
              <a:ext uri="{FF2B5EF4-FFF2-40B4-BE49-F238E27FC236}">
                <a16:creationId xmlns:a16="http://schemas.microsoft.com/office/drawing/2014/main" id="{B415B6BC-1E1C-4841-A787-1EA667BB59DB}"/>
              </a:ext>
            </a:extLst>
          </p:cNvPr>
          <p:cNvSpPr>
            <a:spLocks noGrp="1"/>
          </p:cNvSpPr>
          <p:nvPr>
            <p:ph type="sldNum" sz="quarter" idx="4"/>
          </p:nvPr>
        </p:nvSpPr>
        <p:spPr>
          <a:xfrm>
            <a:off x="6457950" y="4824000"/>
            <a:ext cx="2057400" cy="274637"/>
          </a:xfrm>
          <a:prstGeom prst="rect">
            <a:avLst/>
          </a:prstGeom>
        </p:spPr>
        <p:txBody>
          <a:bodyPr vert="horz" lIns="91440" tIns="45720" rIns="91440" bIns="45720" rtlCol="0" anchor="ctr"/>
          <a:lstStyle>
            <a:lvl1pPr algn="r">
              <a:defRPr sz="800">
                <a:solidFill>
                  <a:schemeClr val="bg1"/>
                </a:solidFill>
              </a:defRPr>
            </a:lvl1pPr>
          </a:lstStyle>
          <a:p>
            <a:fld id="{592DBC1D-D560-4B00-8BF9-A26098A5D8A0}" type="slidenum">
              <a:rPr lang="sv-SE" smtClean="0"/>
              <a:pPr/>
              <a:t>‹#›</a:t>
            </a:fld>
            <a:endParaRPr lang="sv-SE"/>
          </a:p>
        </p:txBody>
      </p:sp>
    </p:spTree>
    <p:extLst>
      <p:ext uri="{BB962C8B-B14F-4D97-AF65-F5344CB8AC3E}">
        <p14:creationId xmlns:p14="http://schemas.microsoft.com/office/powerpoint/2010/main" val="171092817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Lst>
  <p:txStyles>
    <p:title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p:titleStyle>
    <p:bodyStyle>
      <a:lvl1pPr marL="172800" indent="-172800" algn="l" defTabSz="685800" rtl="0" eaLnBrk="1" fontAlgn="t" latinLnBrk="0" hangingPunct="1">
        <a:lnSpc>
          <a:spcPct val="100000"/>
        </a:lnSpc>
        <a:spcBef>
          <a:spcPts val="0"/>
        </a:spcBef>
        <a:spcAft>
          <a:spcPts val="600"/>
        </a:spcAft>
        <a:buFont typeface="Arial" panose="020B0604020202020204" pitchFamily="34" charset="0"/>
        <a:buChar char="•"/>
        <a:defRPr sz="1800" b="0" i="0" kern="1200" baseline="0">
          <a:solidFill>
            <a:schemeClr val="bg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2pPr>
      <a:lvl3pPr marL="971550" indent="-17280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173E37C-4DB3-E143-9025-DD8F78422126}"/>
              </a:ext>
            </a:extLst>
          </p:cNvPr>
          <p:cNvPicPr>
            <a:picLocks noChangeAspect="1"/>
          </p:cNvPicPr>
          <p:nvPr userDrawn="1"/>
        </p:nvPicPr>
        <p:blipFill>
          <a:blip r:embed="rId6">
            <a:alphaModFix amt="50000"/>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424801"/>
            <a:ext cx="7264846" cy="994172"/>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Text Placeholder 2"/>
          <p:cNvSpPr>
            <a:spLocks noGrp="1"/>
          </p:cNvSpPr>
          <p:nvPr>
            <p:ph type="body" idx="1"/>
          </p:nvPr>
        </p:nvSpPr>
        <p:spPr>
          <a:xfrm>
            <a:off x="628650" y="1512000"/>
            <a:ext cx="7886700" cy="3263504"/>
          </a:xfrm>
          <a:prstGeom prst="rect">
            <a:avLst/>
          </a:prstGeom>
        </p:spPr>
        <p:txBody>
          <a:bodyPr vert="horz" lIns="91440" tIns="45720" rIns="91440" bIns="45720" rtlCol="0">
            <a:normAutofit/>
          </a:bodyPr>
          <a:lstStyle/>
          <a:p>
            <a:pPr lvl="0"/>
            <a:r>
              <a:rPr lang="sv-SE" dirty="0"/>
              <a:t>Redigera format för bakgrundstext</a:t>
            </a:r>
          </a:p>
        </p:txBody>
      </p:sp>
      <p:pic>
        <p:nvPicPr>
          <p:cNvPr id="6" name="Bildobjekt 5">
            <a:extLst>
              <a:ext uri="{FF2B5EF4-FFF2-40B4-BE49-F238E27FC236}">
                <a16:creationId xmlns:a16="http://schemas.microsoft.com/office/drawing/2014/main" id="{748240B1-5D3D-FF4C-99F6-AA7DE95FEF18}"/>
              </a:ext>
            </a:extLst>
          </p:cNvPr>
          <p:cNvPicPr>
            <a:picLocks noChangeAspect="1"/>
          </p:cNvPicPr>
          <p:nvPr userDrawn="1"/>
        </p:nvPicPr>
        <p:blipFill>
          <a:blip r:embed="rId7"/>
          <a:stretch>
            <a:fillRect/>
          </a:stretch>
        </p:blipFill>
        <p:spPr>
          <a:xfrm>
            <a:off x="8056779" y="273937"/>
            <a:ext cx="864566" cy="150864"/>
          </a:xfrm>
          <a:prstGeom prst="rect">
            <a:avLst/>
          </a:prstGeom>
        </p:spPr>
      </p:pic>
      <p:sp>
        <p:nvSpPr>
          <p:cNvPr id="4" name="Platshållare för datum 3">
            <a:extLst>
              <a:ext uri="{FF2B5EF4-FFF2-40B4-BE49-F238E27FC236}">
                <a16:creationId xmlns:a16="http://schemas.microsoft.com/office/drawing/2014/main" id="{0DBBD302-4F95-4900-9717-DA9712E4AFAF}"/>
              </a:ext>
            </a:extLst>
          </p:cNvPr>
          <p:cNvSpPr>
            <a:spLocks noGrp="1"/>
          </p:cNvSpPr>
          <p:nvPr>
            <p:ph type="dt" sz="half" idx="2"/>
          </p:nvPr>
        </p:nvSpPr>
        <p:spPr>
          <a:xfrm>
            <a:off x="628650" y="4824000"/>
            <a:ext cx="2057400" cy="274637"/>
          </a:xfrm>
          <a:prstGeom prst="rect">
            <a:avLst/>
          </a:prstGeom>
        </p:spPr>
        <p:txBody>
          <a:bodyPr vert="horz" lIns="91440" tIns="45720" rIns="91440" bIns="45720" rtlCol="0" anchor="ctr"/>
          <a:lstStyle>
            <a:lvl1pPr algn="l">
              <a:defRPr sz="800">
                <a:solidFill>
                  <a:schemeClr val="tx1"/>
                </a:solidFill>
              </a:defRPr>
            </a:lvl1pPr>
          </a:lstStyle>
          <a:p>
            <a:fld id="{C01BDBD8-06D4-44AD-989C-AE7F82148222}" type="datetimeFigureOut">
              <a:rPr lang="sv-SE" smtClean="0"/>
              <a:pPr/>
              <a:t>2024-03-29</a:t>
            </a:fld>
            <a:endParaRPr lang="sv-SE"/>
          </a:p>
        </p:txBody>
      </p:sp>
      <p:sp>
        <p:nvSpPr>
          <p:cNvPr id="5" name="Platshållare för sidfot 4">
            <a:extLst>
              <a:ext uri="{FF2B5EF4-FFF2-40B4-BE49-F238E27FC236}">
                <a16:creationId xmlns:a16="http://schemas.microsoft.com/office/drawing/2014/main" id="{F8B4E7E9-2D4E-4255-8B00-8BAA075016F0}"/>
              </a:ext>
            </a:extLst>
          </p:cNvPr>
          <p:cNvSpPr>
            <a:spLocks noGrp="1"/>
          </p:cNvSpPr>
          <p:nvPr>
            <p:ph type="ftr" sz="quarter" idx="3"/>
          </p:nvPr>
        </p:nvSpPr>
        <p:spPr>
          <a:xfrm>
            <a:off x="3028950" y="4824000"/>
            <a:ext cx="3086100" cy="274637"/>
          </a:xfrm>
          <a:prstGeom prst="rect">
            <a:avLst/>
          </a:prstGeom>
        </p:spPr>
        <p:txBody>
          <a:bodyPr vert="horz" lIns="91440" tIns="45720" rIns="91440" bIns="45720" rtlCol="0" anchor="ctr"/>
          <a:lstStyle>
            <a:lvl1pPr algn="ctr">
              <a:defRPr sz="800">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48EFEBDE-AE89-4319-927F-12CC75B94E25}"/>
              </a:ext>
            </a:extLst>
          </p:cNvPr>
          <p:cNvSpPr>
            <a:spLocks noGrp="1"/>
          </p:cNvSpPr>
          <p:nvPr>
            <p:ph type="sldNum" sz="quarter" idx="4"/>
          </p:nvPr>
        </p:nvSpPr>
        <p:spPr>
          <a:xfrm>
            <a:off x="6457950" y="4824000"/>
            <a:ext cx="2057400" cy="274637"/>
          </a:xfrm>
          <a:prstGeom prst="rect">
            <a:avLst/>
          </a:prstGeom>
        </p:spPr>
        <p:txBody>
          <a:bodyPr vert="horz" lIns="91440" tIns="45720" rIns="91440" bIns="45720" rtlCol="0" anchor="ctr"/>
          <a:lstStyle>
            <a:lvl1pPr algn="r">
              <a:defRPr sz="800">
                <a:solidFill>
                  <a:schemeClr val="tx1"/>
                </a:solidFill>
              </a:defRPr>
            </a:lvl1pPr>
          </a:lstStyle>
          <a:p>
            <a:fld id="{6C8F7851-6F5C-4144-990D-6629D3B823FE}" type="slidenum">
              <a:rPr lang="sv-SE" smtClean="0"/>
              <a:pPr/>
              <a:t>‹#›</a:t>
            </a:fld>
            <a:endParaRPr lang="sv-SE"/>
          </a:p>
        </p:txBody>
      </p:sp>
    </p:spTree>
    <p:extLst>
      <p:ext uri="{BB962C8B-B14F-4D97-AF65-F5344CB8AC3E}">
        <p14:creationId xmlns:p14="http://schemas.microsoft.com/office/powerpoint/2010/main" val="3173332068"/>
      </p:ext>
    </p:extLst>
  </p:cSld>
  <p:clrMap bg1="lt1" tx1="dk1" bg2="lt2" tx2="dk2" accent1="accent1" accent2="accent2" accent3="accent3" accent4="accent4" accent5="accent5" accent6="accent6" hlink="hlink" folHlink="folHlink"/>
  <p:sldLayoutIdLst>
    <p:sldLayoutId id="2147483717" r:id="rId1"/>
    <p:sldLayoutId id="2147483716" r:id="rId2"/>
    <p:sldLayoutId id="2147483718" r:id="rId3"/>
    <p:sldLayoutId id="2147483719" r:id="rId4"/>
  </p:sldLayoutIdLst>
  <p:txStyles>
    <p:title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173E37C-4DB3-E143-9025-DD8F78422126}"/>
              </a:ext>
            </a:extLst>
          </p:cNvPr>
          <p:cNvPicPr>
            <a:picLocks noChangeAspect="1"/>
          </p:cNvPicPr>
          <p:nvPr userDrawn="1"/>
        </p:nvPicPr>
        <p:blipFill rotWithShape="1">
          <a:blip r:embed="rId6">
            <a:alphaModFix amt="30000"/>
          </a:blip>
          <a:srcRect r="38345"/>
          <a:stretch/>
        </p:blipFill>
        <p:spPr>
          <a:xfrm>
            <a:off x="3506320" y="0"/>
            <a:ext cx="5637680" cy="5143500"/>
          </a:xfrm>
          <a:prstGeom prst="rect">
            <a:avLst/>
          </a:prstGeom>
        </p:spPr>
      </p:pic>
      <p:sp>
        <p:nvSpPr>
          <p:cNvPr id="2" name="Title Placeholder 1"/>
          <p:cNvSpPr>
            <a:spLocks noGrp="1"/>
          </p:cNvSpPr>
          <p:nvPr>
            <p:ph type="title"/>
          </p:nvPr>
        </p:nvSpPr>
        <p:spPr>
          <a:xfrm>
            <a:off x="628650" y="424801"/>
            <a:ext cx="7259904" cy="994172"/>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Text Placeholder 2"/>
          <p:cNvSpPr>
            <a:spLocks noGrp="1"/>
          </p:cNvSpPr>
          <p:nvPr>
            <p:ph type="body" idx="1"/>
          </p:nvPr>
        </p:nvSpPr>
        <p:spPr>
          <a:xfrm>
            <a:off x="628650" y="1512000"/>
            <a:ext cx="7886700" cy="3263504"/>
          </a:xfrm>
          <a:prstGeom prst="rect">
            <a:avLst/>
          </a:prstGeom>
        </p:spPr>
        <p:txBody>
          <a:bodyPr vert="horz" lIns="91440" tIns="45720" rIns="91440" bIns="45720" rtlCol="0">
            <a:normAutofit/>
          </a:bodyPr>
          <a:lstStyle/>
          <a:p>
            <a:pPr lvl="0"/>
            <a:r>
              <a:rPr lang="sv-SE" dirty="0"/>
              <a:t>Redigera format för bakgrundstext</a:t>
            </a:r>
          </a:p>
        </p:txBody>
      </p:sp>
      <p:pic>
        <p:nvPicPr>
          <p:cNvPr id="7" name="Bildobjekt 6">
            <a:extLst>
              <a:ext uri="{FF2B5EF4-FFF2-40B4-BE49-F238E27FC236}">
                <a16:creationId xmlns:a16="http://schemas.microsoft.com/office/drawing/2014/main" id="{8CC33B74-59C9-704D-B038-DC8B387FB218}"/>
              </a:ext>
            </a:extLst>
          </p:cNvPr>
          <p:cNvPicPr>
            <a:picLocks noChangeAspect="1"/>
          </p:cNvPicPr>
          <p:nvPr userDrawn="1"/>
        </p:nvPicPr>
        <p:blipFill>
          <a:blip r:embed="rId7"/>
          <a:stretch>
            <a:fillRect/>
          </a:stretch>
        </p:blipFill>
        <p:spPr>
          <a:xfrm>
            <a:off x="8056779" y="273937"/>
            <a:ext cx="864566" cy="150864"/>
          </a:xfrm>
          <a:prstGeom prst="rect">
            <a:avLst/>
          </a:prstGeom>
        </p:spPr>
      </p:pic>
      <p:sp>
        <p:nvSpPr>
          <p:cNvPr id="4" name="Platshållare för datum 3">
            <a:extLst>
              <a:ext uri="{FF2B5EF4-FFF2-40B4-BE49-F238E27FC236}">
                <a16:creationId xmlns:a16="http://schemas.microsoft.com/office/drawing/2014/main" id="{1118D840-31C2-41A8-8329-ED9620D8213D}"/>
              </a:ext>
            </a:extLst>
          </p:cNvPr>
          <p:cNvSpPr>
            <a:spLocks noGrp="1"/>
          </p:cNvSpPr>
          <p:nvPr>
            <p:ph type="dt" sz="half" idx="2"/>
          </p:nvPr>
        </p:nvSpPr>
        <p:spPr>
          <a:xfrm>
            <a:off x="628650" y="4824000"/>
            <a:ext cx="2057400" cy="274637"/>
          </a:xfrm>
          <a:prstGeom prst="rect">
            <a:avLst/>
          </a:prstGeom>
        </p:spPr>
        <p:txBody>
          <a:bodyPr vert="horz" lIns="91440" tIns="45720" rIns="91440" bIns="45720" rtlCol="0" anchor="ctr"/>
          <a:lstStyle>
            <a:lvl1pPr algn="l">
              <a:defRPr sz="800">
                <a:solidFill>
                  <a:schemeClr val="tx1"/>
                </a:solidFill>
              </a:defRPr>
            </a:lvl1pPr>
          </a:lstStyle>
          <a:p>
            <a:fld id="{914F6878-D794-4E2F-84B7-EDEB7BB068A3}" type="datetimeFigureOut">
              <a:rPr lang="sv-SE" smtClean="0"/>
              <a:pPr/>
              <a:t>2024-03-29</a:t>
            </a:fld>
            <a:endParaRPr lang="sv-SE"/>
          </a:p>
        </p:txBody>
      </p:sp>
      <p:sp>
        <p:nvSpPr>
          <p:cNvPr id="5" name="Platshållare för sidfot 4">
            <a:extLst>
              <a:ext uri="{FF2B5EF4-FFF2-40B4-BE49-F238E27FC236}">
                <a16:creationId xmlns:a16="http://schemas.microsoft.com/office/drawing/2014/main" id="{10E19D42-9710-4522-AA58-9F46C7C1BB5B}"/>
              </a:ext>
            </a:extLst>
          </p:cNvPr>
          <p:cNvSpPr>
            <a:spLocks noGrp="1"/>
          </p:cNvSpPr>
          <p:nvPr>
            <p:ph type="ftr" sz="quarter" idx="3"/>
          </p:nvPr>
        </p:nvSpPr>
        <p:spPr>
          <a:xfrm>
            <a:off x="3028950" y="4824000"/>
            <a:ext cx="3086100" cy="274637"/>
          </a:xfrm>
          <a:prstGeom prst="rect">
            <a:avLst/>
          </a:prstGeom>
        </p:spPr>
        <p:txBody>
          <a:bodyPr vert="horz" lIns="91440" tIns="45720" rIns="91440" bIns="45720" rtlCol="0" anchor="ctr"/>
          <a:lstStyle>
            <a:lvl1pPr algn="ctr">
              <a:defRPr sz="8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07DF6735-5F92-4838-80F6-F5F443A0EDCA}"/>
              </a:ext>
            </a:extLst>
          </p:cNvPr>
          <p:cNvSpPr>
            <a:spLocks noGrp="1"/>
          </p:cNvSpPr>
          <p:nvPr>
            <p:ph type="sldNum" sz="quarter" idx="4"/>
          </p:nvPr>
        </p:nvSpPr>
        <p:spPr>
          <a:xfrm>
            <a:off x="6457950" y="4824000"/>
            <a:ext cx="2057400" cy="274637"/>
          </a:xfrm>
          <a:prstGeom prst="rect">
            <a:avLst/>
          </a:prstGeom>
        </p:spPr>
        <p:txBody>
          <a:bodyPr vert="horz" lIns="91440" tIns="45720" rIns="91440" bIns="45720" rtlCol="0" anchor="ctr"/>
          <a:lstStyle>
            <a:lvl1pPr algn="r">
              <a:defRPr sz="800">
                <a:solidFill>
                  <a:schemeClr val="tx1"/>
                </a:solidFill>
              </a:defRPr>
            </a:lvl1pPr>
          </a:lstStyle>
          <a:p>
            <a:fld id="{23E22D63-79D4-455A-99AA-8B58B9E6B17A}" type="slidenum">
              <a:rPr lang="sv-SE" smtClean="0"/>
              <a:pPr/>
              <a:t>‹#›</a:t>
            </a:fld>
            <a:endParaRPr lang="sv-SE"/>
          </a:p>
        </p:txBody>
      </p:sp>
    </p:spTree>
    <p:extLst>
      <p:ext uri="{BB962C8B-B14F-4D97-AF65-F5344CB8AC3E}">
        <p14:creationId xmlns:p14="http://schemas.microsoft.com/office/powerpoint/2010/main" val="426818137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Lst>
  <p:txStyles>
    <p:title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173E37C-4DB3-E143-9025-DD8F78422126}"/>
              </a:ext>
            </a:extLst>
          </p:cNvPr>
          <p:cNvPicPr>
            <a:picLocks noChangeAspect="1"/>
          </p:cNvPicPr>
          <p:nvPr userDrawn="1"/>
        </p:nvPicPr>
        <p:blipFill rotWithShape="1">
          <a:blip r:embed="rId6">
            <a:alphaModFix amt="40000"/>
          </a:blip>
          <a:srcRect r="43195"/>
          <a:stretch/>
        </p:blipFill>
        <p:spPr>
          <a:xfrm>
            <a:off x="6222863" y="2250926"/>
            <a:ext cx="2921137" cy="2892574"/>
          </a:xfrm>
          <a:prstGeom prst="rect">
            <a:avLst/>
          </a:prstGeom>
        </p:spPr>
      </p:pic>
      <p:sp>
        <p:nvSpPr>
          <p:cNvPr id="2" name="Title Placeholder 1"/>
          <p:cNvSpPr>
            <a:spLocks noGrp="1"/>
          </p:cNvSpPr>
          <p:nvPr>
            <p:ph type="title"/>
          </p:nvPr>
        </p:nvSpPr>
        <p:spPr>
          <a:xfrm>
            <a:off x="628650" y="425910"/>
            <a:ext cx="7156107" cy="994172"/>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Text Placeholder 2"/>
          <p:cNvSpPr>
            <a:spLocks noGrp="1"/>
          </p:cNvSpPr>
          <p:nvPr>
            <p:ph type="body" idx="1"/>
          </p:nvPr>
        </p:nvSpPr>
        <p:spPr>
          <a:xfrm>
            <a:off x="628650" y="1512000"/>
            <a:ext cx="7886700" cy="3263504"/>
          </a:xfrm>
          <a:prstGeom prst="rect">
            <a:avLst/>
          </a:prstGeom>
        </p:spPr>
        <p:txBody>
          <a:bodyPr vert="horz" lIns="91440" tIns="45720" rIns="91440" bIns="45720" rtlCol="0">
            <a:normAutofit/>
          </a:bodyPr>
          <a:lstStyle/>
          <a:p>
            <a:pPr lvl="0"/>
            <a:r>
              <a:rPr lang="sv-SE" dirty="0"/>
              <a:t>Redigera format för bakgrundstext</a:t>
            </a:r>
          </a:p>
        </p:txBody>
      </p:sp>
      <p:pic>
        <p:nvPicPr>
          <p:cNvPr id="6" name="Bildobjekt 5">
            <a:extLst>
              <a:ext uri="{FF2B5EF4-FFF2-40B4-BE49-F238E27FC236}">
                <a16:creationId xmlns:a16="http://schemas.microsoft.com/office/drawing/2014/main" id="{7A44FBF8-14D5-E244-8F3F-F843EAA0C0BB}"/>
              </a:ext>
            </a:extLst>
          </p:cNvPr>
          <p:cNvPicPr>
            <a:picLocks noChangeAspect="1"/>
          </p:cNvPicPr>
          <p:nvPr userDrawn="1"/>
        </p:nvPicPr>
        <p:blipFill>
          <a:blip r:embed="rId7"/>
          <a:stretch>
            <a:fillRect/>
          </a:stretch>
        </p:blipFill>
        <p:spPr>
          <a:xfrm>
            <a:off x="8056779" y="273937"/>
            <a:ext cx="864566" cy="150864"/>
          </a:xfrm>
          <a:prstGeom prst="rect">
            <a:avLst/>
          </a:prstGeom>
        </p:spPr>
      </p:pic>
      <p:sp>
        <p:nvSpPr>
          <p:cNvPr id="4" name="Platshållare för datum 3">
            <a:extLst>
              <a:ext uri="{FF2B5EF4-FFF2-40B4-BE49-F238E27FC236}">
                <a16:creationId xmlns:a16="http://schemas.microsoft.com/office/drawing/2014/main" id="{BBBD4A15-26CF-4D1D-BD64-B0BF6ED556AD}"/>
              </a:ext>
            </a:extLst>
          </p:cNvPr>
          <p:cNvSpPr>
            <a:spLocks noGrp="1"/>
          </p:cNvSpPr>
          <p:nvPr>
            <p:ph type="dt" sz="half" idx="2"/>
          </p:nvPr>
        </p:nvSpPr>
        <p:spPr>
          <a:xfrm>
            <a:off x="628650" y="4824000"/>
            <a:ext cx="2057400" cy="274637"/>
          </a:xfrm>
          <a:prstGeom prst="rect">
            <a:avLst/>
          </a:prstGeom>
        </p:spPr>
        <p:txBody>
          <a:bodyPr vert="horz" lIns="91440" tIns="45720" rIns="91440" bIns="45720" rtlCol="0" anchor="ctr"/>
          <a:lstStyle>
            <a:lvl1pPr algn="l">
              <a:defRPr sz="800">
                <a:solidFill>
                  <a:schemeClr val="tx1"/>
                </a:solidFill>
              </a:defRPr>
            </a:lvl1pPr>
          </a:lstStyle>
          <a:p>
            <a:fld id="{CE4F27F3-37DC-46D4-AB5A-2D7A7E6DC60E}" type="datetimeFigureOut">
              <a:rPr lang="sv-SE" smtClean="0"/>
              <a:pPr/>
              <a:t>2024-03-29</a:t>
            </a:fld>
            <a:endParaRPr lang="sv-SE"/>
          </a:p>
        </p:txBody>
      </p:sp>
      <p:sp>
        <p:nvSpPr>
          <p:cNvPr id="5" name="Platshållare för sidfot 4">
            <a:extLst>
              <a:ext uri="{FF2B5EF4-FFF2-40B4-BE49-F238E27FC236}">
                <a16:creationId xmlns:a16="http://schemas.microsoft.com/office/drawing/2014/main" id="{25231A28-A465-4411-9FC8-6F15926526E5}"/>
              </a:ext>
            </a:extLst>
          </p:cNvPr>
          <p:cNvSpPr>
            <a:spLocks noGrp="1"/>
          </p:cNvSpPr>
          <p:nvPr>
            <p:ph type="ftr" sz="quarter" idx="3"/>
          </p:nvPr>
        </p:nvSpPr>
        <p:spPr>
          <a:xfrm>
            <a:off x="3028950" y="4824000"/>
            <a:ext cx="3086100" cy="274637"/>
          </a:xfrm>
          <a:prstGeom prst="rect">
            <a:avLst/>
          </a:prstGeom>
        </p:spPr>
        <p:txBody>
          <a:bodyPr vert="horz" lIns="91440" tIns="45720" rIns="91440" bIns="45720" rtlCol="0" anchor="ctr"/>
          <a:lstStyle>
            <a:lvl1pPr algn="ctr">
              <a:defRPr sz="800">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A476E8A8-37C8-4B7D-AFB0-33ED8DB895EE}"/>
              </a:ext>
            </a:extLst>
          </p:cNvPr>
          <p:cNvSpPr>
            <a:spLocks noGrp="1"/>
          </p:cNvSpPr>
          <p:nvPr>
            <p:ph type="sldNum" sz="quarter" idx="4"/>
          </p:nvPr>
        </p:nvSpPr>
        <p:spPr>
          <a:xfrm>
            <a:off x="6457950" y="4824000"/>
            <a:ext cx="2057400" cy="274637"/>
          </a:xfrm>
          <a:prstGeom prst="rect">
            <a:avLst/>
          </a:prstGeom>
        </p:spPr>
        <p:txBody>
          <a:bodyPr vert="horz" lIns="91440" tIns="45720" rIns="91440" bIns="45720" rtlCol="0" anchor="ctr"/>
          <a:lstStyle>
            <a:lvl1pPr algn="r">
              <a:defRPr sz="800">
                <a:solidFill>
                  <a:schemeClr val="tx1"/>
                </a:solidFill>
              </a:defRPr>
            </a:lvl1pPr>
          </a:lstStyle>
          <a:p>
            <a:fld id="{6F243849-357C-4F5A-B185-38CBD0D159A9}" type="slidenum">
              <a:rPr lang="sv-SE" smtClean="0"/>
              <a:pPr/>
              <a:t>‹#›</a:t>
            </a:fld>
            <a:endParaRPr lang="sv-SE"/>
          </a:p>
        </p:txBody>
      </p:sp>
    </p:spTree>
    <p:extLst>
      <p:ext uri="{BB962C8B-B14F-4D97-AF65-F5344CB8AC3E}">
        <p14:creationId xmlns:p14="http://schemas.microsoft.com/office/powerpoint/2010/main" val="4032187034"/>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8" r:id="rId3"/>
    <p:sldLayoutId id="2147483679" r:id="rId4"/>
  </p:sldLayoutIdLst>
  <p:txStyles>
    <p:title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173E37C-4DB3-E143-9025-DD8F78422126}"/>
              </a:ext>
            </a:extLst>
          </p:cNvPr>
          <p:cNvPicPr>
            <a:picLocks noChangeAspect="1"/>
          </p:cNvPicPr>
          <p:nvPr userDrawn="1"/>
        </p:nvPicPr>
        <p:blipFill>
          <a:blip r:embed="rId6"/>
          <a:stretch>
            <a:fillRect/>
          </a:stretch>
        </p:blipFill>
        <p:spPr bwMode="ltGray">
          <a:xfrm>
            <a:off x="0" y="0"/>
            <a:ext cx="9144000" cy="5143500"/>
          </a:xfrm>
          <a:prstGeom prst="rect">
            <a:avLst/>
          </a:prstGeom>
        </p:spPr>
      </p:pic>
      <p:sp>
        <p:nvSpPr>
          <p:cNvPr id="2" name="Title Placeholder 1"/>
          <p:cNvSpPr>
            <a:spLocks noGrp="1"/>
          </p:cNvSpPr>
          <p:nvPr>
            <p:ph type="title"/>
          </p:nvPr>
        </p:nvSpPr>
        <p:spPr>
          <a:xfrm>
            <a:off x="628650" y="424801"/>
            <a:ext cx="7264846" cy="994172"/>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Text Placeholder 2"/>
          <p:cNvSpPr>
            <a:spLocks noGrp="1"/>
          </p:cNvSpPr>
          <p:nvPr>
            <p:ph type="body" idx="1"/>
          </p:nvPr>
        </p:nvSpPr>
        <p:spPr>
          <a:xfrm>
            <a:off x="628650" y="1512000"/>
            <a:ext cx="7886700" cy="3265409"/>
          </a:xfrm>
          <a:prstGeom prst="rect">
            <a:avLst/>
          </a:prstGeom>
        </p:spPr>
        <p:txBody>
          <a:bodyPr vert="horz" lIns="91440" tIns="45720" rIns="91440" bIns="45720" rtlCol="0">
            <a:normAutofit/>
          </a:bodyPr>
          <a:lstStyle/>
          <a:p>
            <a:pPr lvl="0"/>
            <a:r>
              <a:rPr lang="sv-SE" dirty="0"/>
              <a:t>Redigera format för bakgrundstext</a:t>
            </a:r>
          </a:p>
        </p:txBody>
      </p:sp>
      <p:pic>
        <p:nvPicPr>
          <p:cNvPr id="6" name="Bildobjekt 5">
            <a:extLst>
              <a:ext uri="{FF2B5EF4-FFF2-40B4-BE49-F238E27FC236}">
                <a16:creationId xmlns:a16="http://schemas.microsoft.com/office/drawing/2014/main" id="{748240B1-5D3D-FF4C-99F6-AA7DE95FEF18}"/>
              </a:ext>
            </a:extLst>
          </p:cNvPr>
          <p:cNvPicPr>
            <a:picLocks noChangeAspect="1"/>
          </p:cNvPicPr>
          <p:nvPr userDrawn="1"/>
        </p:nvPicPr>
        <p:blipFill>
          <a:blip r:embed="rId7"/>
          <a:stretch>
            <a:fillRect/>
          </a:stretch>
        </p:blipFill>
        <p:spPr>
          <a:xfrm>
            <a:off x="8057746" y="273937"/>
            <a:ext cx="862632" cy="150864"/>
          </a:xfrm>
          <a:prstGeom prst="rect">
            <a:avLst/>
          </a:prstGeom>
        </p:spPr>
      </p:pic>
      <p:sp>
        <p:nvSpPr>
          <p:cNvPr id="4" name="Platshållare för datum 3">
            <a:extLst>
              <a:ext uri="{FF2B5EF4-FFF2-40B4-BE49-F238E27FC236}">
                <a16:creationId xmlns:a16="http://schemas.microsoft.com/office/drawing/2014/main" id="{EE2F99D8-1069-47DB-AC8F-0F91EE5F2DBB}"/>
              </a:ext>
            </a:extLst>
          </p:cNvPr>
          <p:cNvSpPr>
            <a:spLocks noGrp="1"/>
          </p:cNvSpPr>
          <p:nvPr>
            <p:ph type="dt" sz="half" idx="2"/>
          </p:nvPr>
        </p:nvSpPr>
        <p:spPr>
          <a:xfrm>
            <a:off x="628650" y="4824000"/>
            <a:ext cx="2057400" cy="274637"/>
          </a:xfrm>
          <a:prstGeom prst="rect">
            <a:avLst/>
          </a:prstGeom>
        </p:spPr>
        <p:txBody>
          <a:bodyPr vert="horz" lIns="91440" tIns="45720" rIns="91440" bIns="45720" rtlCol="0" anchor="ctr"/>
          <a:lstStyle>
            <a:lvl1pPr algn="l">
              <a:defRPr sz="800">
                <a:solidFill>
                  <a:schemeClr val="bg1"/>
                </a:solidFill>
              </a:defRPr>
            </a:lvl1pPr>
          </a:lstStyle>
          <a:p>
            <a:fld id="{0548A0BD-A28A-4455-9B1A-516CF534B988}" type="datetimeFigureOut">
              <a:rPr lang="sv-SE" smtClean="0"/>
              <a:pPr/>
              <a:t>2024-03-29</a:t>
            </a:fld>
            <a:endParaRPr lang="sv-SE"/>
          </a:p>
        </p:txBody>
      </p:sp>
      <p:sp>
        <p:nvSpPr>
          <p:cNvPr id="5" name="Platshållare för sidfot 4">
            <a:extLst>
              <a:ext uri="{FF2B5EF4-FFF2-40B4-BE49-F238E27FC236}">
                <a16:creationId xmlns:a16="http://schemas.microsoft.com/office/drawing/2014/main" id="{86F3D642-EFE7-45E7-89EE-68972A29B42E}"/>
              </a:ext>
            </a:extLst>
          </p:cNvPr>
          <p:cNvSpPr>
            <a:spLocks noGrp="1"/>
          </p:cNvSpPr>
          <p:nvPr>
            <p:ph type="ftr" sz="quarter" idx="3"/>
          </p:nvPr>
        </p:nvSpPr>
        <p:spPr>
          <a:xfrm>
            <a:off x="3028950" y="4824000"/>
            <a:ext cx="3086100" cy="274637"/>
          </a:xfrm>
          <a:prstGeom prst="rect">
            <a:avLst/>
          </a:prstGeom>
        </p:spPr>
        <p:txBody>
          <a:bodyPr vert="horz" lIns="91440" tIns="45720" rIns="91440" bIns="45720" rtlCol="0" anchor="ctr"/>
          <a:lstStyle>
            <a:lvl1pPr algn="ctr">
              <a:defRPr sz="800">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953F4777-7F57-459E-8959-48655BA2D644}"/>
              </a:ext>
            </a:extLst>
          </p:cNvPr>
          <p:cNvSpPr>
            <a:spLocks noGrp="1"/>
          </p:cNvSpPr>
          <p:nvPr>
            <p:ph type="sldNum" sz="quarter" idx="4"/>
          </p:nvPr>
        </p:nvSpPr>
        <p:spPr>
          <a:xfrm>
            <a:off x="6457950" y="4824000"/>
            <a:ext cx="2057400" cy="274637"/>
          </a:xfrm>
          <a:prstGeom prst="rect">
            <a:avLst/>
          </a:prstGeom>
        </p:spPr>
        <p:txBody>
          <a:bodyPr vert="horz" lIns="91440" tIns="45720" rIns="91440" bIns="45720" rtlCol="0" anchor="ctr"/>
          <a:lstStyle>
            <a:lvl1pPr algn="r">
              <a:defRPr sz="800">
                <a:solidFill>
                  <a:schemeClr val="bg1"/>
                </a:solidFill>
              </a:defRPr>
            </a:lvl1pPr>
          </a:lstStyle>
          <a:p>
            <a:fld id="{634E08FF-B599-4187-A9C7-A6BCAA1A69E0}" type="slidenum">
              <a:rPr lang="sv-SE" smtClean="0"/>
              <a:pPr/>
              <a:t>‹#›</a:t>
            </a:fld>
            <a:endParaRPr lang="sv-SE"/>
          </a:p>
        </p:txBody>
      </p:sp>
    </p:spTree>
    <p:extLst>
      <p:ext uri="{BB962C8B-B14F-4D97-AF65-F5344CB8AC3E}">
        <p14:creationId xmlns:p14="http://schemas.microsoft.com/office/powerpoint/2010/main" val="1044061044"/>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723" r:id="rId3"/>
    <p:sldLayoutId id="2147483724" r:id="rId4"/>
  </p:sldLayoutIdLst>
  <p:txStyles>
    <p:titleStyle>
      <a:lvl1pPr algn="l" defTabSz="685800" rtl="0" eaLnBrk="1" latinLnBrk="0" hangingPunct="1">
        <a:lnSpc>
          <a:spcPct val="90000"/>
        </a:lnSpc>
        <a:spcBef>
          <a:spcPct val="0"/>
        </a:spcBef>
        <a:buNone/>
        <a:defRPr sz="3000" b="1" i="0" kern="1200"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bg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8E9D2B-0680-2440-BE22-0FA33258A6D1}"/>
              </a:ext>
            </a:extLst>
          </p:cNvPr>
          <p:cNvSpPr/>
          <p:nvPr userDrawn="1"/>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7" name="Bildobjekt 6">
            <a:extLst>
              <a:ext uri="{FF2B5EF4-FFF2-40B4-BE49-F238E27FC236}">
                <a16:creationId xmlns:a16="http://schemas.microsoft.com/office/drawing/2014/main" id="{0D9A5301-2A84-B14C-998A-89896F8FCAE5}"/>
              </a:ext>
            </a:extLst>
          </p:cNvPr>
          <p:cNvPicPr>
            <a:picLocks noChangeAspect="1"/>
          </p:cNvPicPr>
          <p:nvPr userDrawn="1"/>
        </p:nvPicPr>
        <p:blipFill>
          <a:blip r:embed="rId3"/>
          <a:stretch>
            <a:fillRect/>
          </a:stretch>
        </p:blipFill>
        <p:spPr>
          <a:xfrm>
            <a:off x="1801630" y="1753731"/>
            <a:ext cx="5540739" cy="1091358"/>
          </a:xfrm>
          <a:prstGeom prst="rect">
            <a:avLst/>
          </a:prstGeom>
        </p:spPr>
      </p:pic>
    </p:spTree>
    <p:extLst>
      <p:ext uri="{BB962C8B-B14F-4D97-AF65-F5344CB8AC3E}">
        <p14:creationId xmlns:p14="http://schemas.microsoft.com/office/powerpoint/2010/main" val="4258104521"/>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6858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b="0" i="0" kern="120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7FC6550-D02C-45E9-8E20-0912BF3B2FC0}"/>
              </a:ext>
            </a:extLst>
          </p:cNvPr>
          <p:cNvSpPr>
            <a:spLocks noGrp="1"/>
          </p:cNvSpPr>
          <p:nvPr>
            <p:ph type="title"/>
          </p:nvPr>
        </p:nvSpPr>
        <p:spPr/>
        <p:txBody>
          <a:bodyPr>
            <a:normAutofit/>
          </a:bodyPr>
          <a:lstStyle/>
          <a:p>
            <a:r>
              <a:rPr lang="en-US" dirty="0"/>
              <a:t>User guide of Crown program on Gränges server (for end user)</a:t>
            </a:r>
          </a:p>
        </p:txBody>
      </p:sp>
      <p:sp>
        <p:nvSpPr>
          <p:cNvPr id="9" name="Platshållare för innehåll 8">
            <a:extLst>
              <a:ext uri="{FF2B5EF4-FFF2-40B4-BE49-F238E27FC236}">
                <a16:creationId xmlns:a16="http://schemas.microsoft.com/office/drawing/2014/main" id="{15DF5010-DCB9-4BD1-91D0-23758903A061}"/>
              </a:ext>
            </a:extLst>
          </p:cNvPr>
          <p:cNvSpPr>
            <a:spLocks noGrp="1"/>
          </p:cNvSpPr>
          <p:nvPr>
            <p:ph idx="1"/>
          </p:nvPr>
        </p:nvSpPr>
        <p:spPr/>
        <p:txBody>
          <a:bodyPr/>
          <a:lstStyle/>
          <a:p>
            <a:r>
              <a:rPr lang="sv-SE" dirty="0"/>
              <a:t>Chunhui Luo</a:t>
            </a:r>
          </a:p>
        </p:txBody>
      </p:sp>
      <p:sp>
        <p:nvSpPr>
          <p:cNvPr id="10" name="Platshållare för innehåll 9">
            <a:extLst>
              <a:ext uri="{FF2B5EF4-FFF2-40B4-BE49-F238E27FC236}">
                <a16:creationId xmlns:a16="http://schemas.microsoft.com/office/drawing/2014/main" id="{8752BE46-F6F7-43C7-8944-97BD25F97E83}"/>
              </a:ext>
            </a:extLst>
          </p:cNvPr>
          <p:cNvSpPr>
            <a:spLocks noGrp="1"/>
          </p:cNvSpPr>
          <p:nvPr>
            <p:ph idx="11"/>
          </p:nvPr>
        </p:nvSpPr>
        <p:spPr/>
        <p:txBody>
          <a:bodyPr/>
          <a:lstStyle/>
          <a:p>
            <a:r>
              <a:rPr lang="sv-SE" dirty="0"/>
              <a:t>2024-03-29</a:t>
            </a:r>
          </a:p>
        </p:txBody>
      </p:sp>
      <p:sp>
        <p:nvSpPr>
          <p:cNvPr id="2" name="TextBox 1">
            <a:extLst>
              <a:ext uri="{FF2B5EF4-FFF2-40B4-BE49-F238E27FC236}">
                <a16:creationId xmlns:a16="http://schemas.microsoft.com/office/drawing/2014/main" id="{056E1C60-7C2E-DE12-83A8-91D326F864C4}"/>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a:t>
            </a:fld>
            <a:endParaRPr lang="en-US" dirty="0"/>
          </a:p>
        </p:txBody>
      </p:sp>
    </p:spTree>
    <p:extLst>
      <p:ext uri="{BB962C8B-B14F-4D97-AF65-F5344CB8AC3E}">
        <p14:creationId xmlns:p14="http://schemas.microsoft.com/office/powerpoint/2010/main" val="145784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53B0-22F5-740C-7527-48C73A61C244}"/>
              </a:ext>
            </a:extLst>
          </p:cNvPr>
          <p:cNvSpPr>
            <a:spLocks noGrp="1"/>
          </p:cNvSpPr>
          <p:nvPr>
            <p:ph type="title"/>
          </p:nvPr>
        </p:nvSpPr>
        <p:spPr>
          <a:xfrm>
            <a:off x="631142" y="2370893"/>
            <a:ext cx="8134035" cy="570992"/>
          </a:xfrm>
        </p:spPr>
        <p:txBody>
          <a:bodyPr/>
          <a:lstStyle/>
          <a:p>
            <a:pPr algn="ctr"/>
            <a:r>
              <a:rPr lang="en-US" dirty="0"/>
              <a:t>2. Rolling process of plate at Gränges</a:t>
            </a:r>
          </a:p>
        </p:txBody>
      </p:sp>
      <p:sp>
        <p:nvSpPr>
          <p:cNvPr id="3" name="TextBox 2">
            <a:extLst>
              <a:ext uri="{FF2B5EF4-FFF2-40B4-BE49-F238E27FC236}">
                <a16:creationId xmlns:a16="http://schemas.microsoft.com/office/drawing/2014/main" id="{4015AA72-B31E-3619-691A-FDEBF1A65DCE}"/>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10</a:t>
            </a:fld>
            <a:endParaRPr lang="en-US" dirty="0"/>
          </a:p>
        </p:txBody>
      </p:sp>
    </p:spTree>
    <p:extLst>
      <p:ext uri="{BB962C8B-B14F-4D97-AF65-F5344CB8AC3E}">
        <p14:creationId xmlns:p14="http://schemas.microsoft.com/office/powerpoint/2010/main" val="74394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7E1EECE-2EC9-7E0E-98D3-14E0C242B9CA}"/>
              </a:ext>
            </a:extLst>
          </p:cNvPr>
          <p:cNvPicPr>
            <a:picLocks noChangeAspect="1"/>
          </p:cNvPicPr>
          <p:nvPr/>
        </p:nvPicPr>
        <p:blipFill>
          <a:blip r:embed="rId2"/>
          <a:stretch>
            <a:fillRect/>
          </a:stretch>
        </p:blipFill>
        <p:spPr>
          <a:xfrm>
            <a:off x="4170273" y="916128"/>
            <a:ext cx="4964585" cy="2369347"/>
          </a:xfrm>
          <a:prstGeom prst="rect">
            <a:avLst/>
          </a:prstGeom>
        </p:spPr>
      </p:pic>
      <p:sp>
        <p:nvSpPr>
          <p:cNvPr id="2" name="Title 1">
            <a:extLst>
              <a:ext uri="{FF2B5EF4-FFF2-40B4-BE49-F238E27FC236}">
                <a16:creationId xmlns:a16="http://schemas.microsoft.com/office/drawing/2014/main" id="{571F76DD-0F23-6349-331D-18FC8F977F48}"/>
              </a:ext>
            </a:extLst>
          </p:cNvPr>
          <p:cNvSpPr>
            <a:spLocks noGrp="1"/>
          </p:cNvSpPr>
          <p:nvPr>
            <p:ph type="title"/>
          </p:nvPr>
        </p:nvSpPr>
        <p:spPr>
          <a:xfrm>
            <a:off x="773135" y="78438"/>
            <a:ext cx="7156107" cy="495787"/>
          </a:xfrm>
        </p:spPr>
        <p:txBody>
          <a:bodyPr/>
          <a:lstStyle/>
          <a:p>
            <a:pPr algn="ctr"/>
            <a:r>
              <a:rPr lang="en-US" sz="2800" dirty="0"/>
              <a:t>Rolling process of plate at Gränges</a:t>
            </a:r>
          </a:p>
        </p:txBody>
      </p:sp>
      <p:sp>
        <p:nvSpPr>
          <p:cNvPr id="6" name="TextBox 5">
            <a:extLst>
              <a:ext uri="{FF2B5EF4-FFF2-40B4-BE49-F238E27FC236}">
                <a16:creationId xmlns:a16="http://schemas.microsoft.com/office/drawing/2014/main" id="{B0033EB6-C6DE-B4F4-4602-8A4BAD074F44}"/>
              </a:ext>
            </a:extLst>
          </p:cNvPr>
          <p:cNvSpPr txBox="1"/>
          <p:nvPr/>
        </p:nvSpPr>
        <p:spPr>
          <a:xfrm>
            <a:off x="994657" y="694897"/>
            <a:ext cx="19888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Reserving rolling mill 2051</a:t>
            </a:r>
          </a:p>
        </p:txBody>
      </p:sp>
      <p:sp>
        <p:nvSpPr>
          <p:cNvPr id="7" name="TextBox 6">
            <a:extLst>
              <a:ext uri="{FF2B5EF4-FFF2-40B4-BE49-F238E27FC236}">
                <a16:creationId xmlns:a16="http://schemas.microsoft.com/office/drawing/2014/main" id="{F3794CF0-7E8F-090B-230B-B623D3FF274D}"/>
              </a:ext>
            </a:extLst>
          </p:cNvPr>
          <p:cNvSpPr txBox="1"/>
          <p:nvPr/>
        </p:nvSpPr>
        <p:spPr>
          <a:xfrm>
            <a:off x="5769102" y="694896"/>
            <a:ext cx="19888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Tandem rolling mill 2071</a:t>
            </a:r>
          </a:p>
        </p:txBody>
      </p:sp>
      <p:pic>
        <p:nvPicPr>
          <p:cNvPr id="11" name="Content Placeholder 10">
            <a:extLst>
              <a:ext uri="{FF2B5EF4-FFF2-40B4-BE49-F238E27FC236}">
                <a16:creationId xmlns:a16="http://schemas.microsoft.com/office/drawing/2014/main" id="{3375D283-5218-B9B4-7F78-1DE12AA39D4F}"/>
              </a:ext>
            </a:extLst>
          </p:cNvPr>
          <p:cNvPicPr>
            <a:picLocks noGrp="1" noChangeAspect="1"/>
          </p:cNvPicPr>
          <p:nvPr>
            <p:ph idx="1"/>
          </p:nvPr>
        </p:nvPicPr>
        <p:blipFill>
          <a:blip r:embed="rId3"/>
          <a:stretch>
            <a:fillRect/>
          </a:stretch>
        </p:blipFill>
        <p:spPr>
          <a:xfrm>
            <a:off x="248103" y="1052245"/>
            <a:ext cx="3610665" cy="1910095"/>
          </a:xfrm>
        </p:spPr>
      </p:pic>
      <p:sp>
        <p:nvSpPr>
          <p:cNvPr id="14" name="TextBox 13">
            <a:extLst>
              <a:ext uri="{FF2B5EF4-FFF2-40B4-BE49-F238E27FC236}">
                <a16:creationId xmlns:a16="http://schemas.microsoft.com/office/drawing/2014/main" id="{7780285E-0492-50EF-0254-AC05BBC59450}"/>
              </a:ext>
            </a:extLst>
          </p:cNvPr>
          <p:cNvSpPr txBox="1"/>
          <p:nvPr/>
        </p:nvSpPr>
        <p:spPr>
          <a:xfrm>
            <a:off x="1984248" y="3246533"/>
            <a:ext cx="225399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a:t>Rolling (2051)</a:t>
            </a:r>
          </a:p>
          <a:p>
            <a:pPr marL="285750" indent="-285750">
              <a:buFont typeface="Arial" panose="020B0604020202020204" pitchFamily="34" charset="0"/>
              <a:buChar char="•"/>
            </a:pPr>
            <a:r>
              <a:rPr lang="en-US" sz="1000" dirty="0"/>
              <a:t>Thickness: 590 -&gt; 18 mm</a:t>
            </a:r>
          </a:p>
          <a:p>
            <a:pPr marL="285750" indent="-285750">
              <a:buFont typeface="Arial" panose="020B0604020202020204" pitchFamily="34" charset="0"/>
              <a:buChar char="•"/>
            </a:pPr>
            <a:r>
              <a:rPr lang="en-US" sz="1000" dirty="0"/>
              <a:t>Temperature: 500 -&gt; 440 </a:t>
            </a:r>
            <a:r>
              <a:rPr lang="en-US" sz="1000" dirty="0">
                <a:sym typeface="Symbol" panose="05050102010706020507" pitchFamily="18" charset="2"/>
              </a:rPr>
              <a:t></a:t>
            </a:r>
            <a:r>
              <a:rPr lang="en-US" sz="1000" dirty="0"/>
              <a:t>C</a:t>
            </a:r>
          </a:p>
          <a:p>
            <a:pPr marL="285750" indent="-285750">
              <a:buFont typeface="Arial" panose="020B0604020202020204" pitchFamily="34" charset="0"/>
              <a:buChar char="•"/>
            </a:pPr>
            <a:r>
              <a:rPr lang="en-US" sz="1000" dirty="0"/>
              <a:t>Pass number: ~ 25</a:t>
            </a:r>
          </a:p>
          <a:p>
            <a:pPr marL="285750" indent="-285750">
              <a:buFont typeface="Arial" panose="020B0604020202020204" pitchFamily="34" charset="0"/>
              <a:buChar char="•"/>
            </a:pPr>
            <a:r>
              <a:rPr lang="en-US" sz="1000" dirty="0"/>
              <a:t>Intermediate pass cooling time: 2-10 seconds</a:t>
            </a:r>
          </a:p>
        </p:txBody>
      </p:sp>
      <p:sp>
        <p:nvSpPr>
          <p:cNvPr id="15" name="TextBox 14">
            <a:extLst>
              <a:ext uri="{FF2B5EF4-FFF2-40B4-BE49-F238E27FC236}">
                <a16:creationId xmlns:a16="http://schemas.microsoft.com/office/drawing/2014/main" id="{075A0341-DCF7-E6A6-9191-DED937F42101}"/>
              </a:ext>
            </a:extLst>
          </p:cNvPr>
          <p:cNvSpPr txBox="1"/>
          <p:nvPr/>
        </p:nvSpPr>
        <p:spPr>
          <a:xfrm>
            <a:off x="6586728" y="3320978"/>
            <a:ext cx="2224839"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a:t>Rolling (2071)</a:t>
            </a:r>
          </a:p>
          <a:p>
            <a:pPr marL="285750" indent="-285750">
              <a:buFont typeface="Arial" panose="020B0604020202020204" pitchFamily="34" charset="0"/>
              <a:buChar char="•"/>
            </a:pPr>
            <a:r>
              <a:rPr lang="en-US" sz="1000" dirty="0"/>
              <a:t>Thickness: 18 -&gt; 8 -&gt; 3.7 mm</a:t>
            </a:r>
          </a:p>
          <a:p>
            <a:pPr marL="285750" indent="-285750">
              <a:buFont typeface="Arial" panose="020B0604020202020204" pitchFamily="34" charset="0"/>
              <a:buChar char="•"/>
            </a:pPr>
            <a:r>
              <a:rPr lang="en-US" sz="1000" dirty="0"/>
              <a:t>Temperature: 400? -&gt; 350 </a:t>
            </a:r>
            <a:r>
              <a:rPr lang="en-US" sz="1000" dirty="0">
                <a:sym typeface="Symbol" panose="05050102010706020507" pitchFamily="18" charset="2"/>
              </a:rPr>
              <a:t></a:t>
            </a:r>
            <a:r>
              <a:rPr lang="en-US" sz="1000" dirty="0"/>
              <a:t>C</a:t>
            </a:r>
          </a:p>
          <a:p>
            <a:pPr marL="285750" indent="-285750">
              <a:buFont typeface="Arial" panose="020B0604020202020204" pitchFamily="34" charset="0"/>
              <a:buChar char="•"/>
            </a:pPr>
            <a:r>
              <a:rPr lang="en-US" sz="1000" dirty="0"/>
              <a:t>Stand number:  2</a:t>
            </a:r>
          </a:p>
        </p:txBody>
      </p:sp>
      <p:sp>
        <p:nvSpPr>
          <p:cNvPr id="16" name="TextBox 15">
            <a:extLst>
              <a:ext uri="{FF2B5EF4-FFF2-40B4-BE49-F238E27FC236}">
                <a16:creationId xmlns:a16="http://schemas.microsoft.com/office/drawing/2014/main" id="{A77DD0E4-01C5-B63D-0A5F-BBE306DC3F66}"/>
              </a:ext>
            </a:extLst>
          </p:cNvPr>
          <p:cNvSpPr txBox="1"/>
          <p:nvPr/>
        </p:nvSpPr>
        <p:spPr>
          <a:xfrm>
            <a:off x="77724" y="3251973"/>
            <a:ext cx="157412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b="1" dirty="0"/>
              <a:t>Cooling before rolling</a:t>
            </a:r>
          </a:p>
          <a:p>
            <a:pPr marL="171450" indent="-171450">
              <a:buFont typeface="Arial" panose="020B0604020202020204" pitchFamily="34" charset="0"/>
              <a:buChar char="•"/>
            </a:pPr>
            <a:r>
              <a:rPr lang="en-US" sz="1000" dirty="0"/>
              <a:t>Time: ~60 seconds</a:t>
            </a:r>
          </a:p>
          <a:p>
            <a:pPr marL="171450" indent="-171450">
              <a:buFont typeface="Arial" panose="020B0604020202020204" pitchFamily="34" charset="0"/>
              <a:buChar char="•"/>
            </a:pPr>
            <a:r>
              <a:rPr lang="it-IT" sz="1000" dirty="0"/>
              <a:t>Surface temperature: 500 -&gt; 495 </a:t>
            </a:r>
            <a:r>
              <a:rPr lang="en-US" sz="1000" dirty="0">
                <a:sym typeface="Symbol" panose="05050102010706020507" pitchFamily="18" charset="2"/>
              </a:rPr>
              <a:t></a:t>
            </a:r>
            <a:r>
              <a:rPr lang="it-IT" sz="1000" dirty="0"/>
              <a:t>C</a:t>
            </a:r>
          </a:p>
        </p:txBody>
      </p:sp>
      <p:sp>
        <p:nvSpPr>
          <p:cNvPr id="17" name="Arrow: Right 16">
            <a:extLst>
              <a:ext uri="{FF2B5EF4-FFF2-40B4-BE49-F238E27FC236}">
                <a16:creationId xmlns:a16="http://schemas.microsoft.com/office/drawing/2014/main" id="{F33B1D69-3870-92C5-4A18-E80D557F33DB}"/>
              </a:ext>
            </a:extLst>
          </p:cNvPr>
          <p:cNvSpPr/>
          <p:nvPr/>
        </p:nvSpPr>
        <p:spPr>
          <a:xfrm>
            <a:off x="1719072" y="3592320"/>
            <a:ext cx="173736" cy="12344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A43038-9A97-8D06-C555-B02B4568CB40}"/>
              </a:ext>
            </a:extLst>
          </p:cNvPr>
          <p:cNvSpPr txBox="1"/>
          <p:nvPr/>
        </p:nvSpPr>
        <p:spPr>
          <a:xfrm>
            <a:off x="4503420" y="3324738"/>
            <a:ext cx="16322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b="1" dirty="0"/>
              <a:t>Cooling rolling</a:t>
            </a:r>
          </a:p>
          <a:p>
            <a:pPr marL="171450" indent="-171450">
              <a:buFont typeface="Arial" panose="020B0604020202020204" pitchFamily="34" charset="0"/>
              <a:buChar char="•"/>
            </a:pPr>
            <a:r>
              <a:rPr lang="en-US" sz="1000" dirty="0"/>
              <a:t>Time: ? seconds</a:t>
            </a:r>
          </a:p>
          <a:p>
            <a:pPr marL="171450" indent="-171450">
              <a:buFont typeface="Arial" panose="020B0604020202020204" pitchFamily="34" charset="0"/>
              <a:buChar char="•"/>
            </a:pPr>
            <a:r>
              <a:rPr lang="it-IT" sz="1000" dirty="0"/>
              <a:t>Temperature: 440 -&gt; 400? </a:t>
            </a:r>
            <a:r>
              <a:rPr lang="en-US" sz="1000" dirty="0">
                <a:sym typeface="Symbol" panose="05050102010706020507" pitchFamily="18" charset="2"/>
              </a:rPr>
              <a:t></a:t>
            </a:r>
            <a:r>
              <a:rPr lang="it-IT" sz="1000" dirty="0"/>
              <a:t>C</a:t>
            </a:r>
          </a:p>
        </p:txBody>
      </p:sp>
      <p:sp>
        <p:nvSpPr>
          <p:cNvPr id="19" name="Arrow: Right 18">
            <a:extLst>
              <a:ext uri="{FF2B5EF4-FFF2-40B4-BE49-F238E27FC236}">
                <a16:creationId xmlns:a16="http://schemas.microsoft.com/office/drawing/2014/main" id="{6BD94D2A-DB05-AE4D-2E49-56A456D51282}"/>
              </a:ext>
            </a:extLst>
          </p:cNvPr>
          <p:cNvSpPr/>
          <p:nvPr/>
        </p:nvSpPr>
        <p:spPr>
          <a:xfrm>
            <a:off x="4283964" y="3616959"/>
            <a:ext cx="173736" cy="12344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4B12FCBC-0408-82A2-BFA7-684D147C0269}"/>
              </a:ext>
            </a:extLst>
          </p:cNvPr>
          <p:cNvSpPr/>
          <p:nvPr/>
        </p:nvSpPr>
        <p:spPr>
          <a:xfrm>
            <a:off x="6274308" y="3613199"/>
            <a:ext cx="173736" cy="12344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F4B723-3EA5-250F-8A17-F195CE8F9868}"/>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11</a:t>
            </a:fld>
            <a:endParaRPr lang="en-US" dirty="0"/>
          </a:p>
        </p:txBody>
      </p:sp>
    </p:spTree>
    <p:extLst>
      <p:ext uri="{BB962C8B-B14F-4D97-AF65-F5344CB8AC3E}">
        <p14:creationId xmlns:p14="http://schemas.microsoft.com/office/powerpoint/2010/main" val="381344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86AB-6C4B-172E-5F4D-B769AA9F9592}"/>
              </a:ext>
            </a:extLst>
          </p:cNvPr>
          <p:cNvSpPr>
            <a:spLocks noGrp="1"/>
          </p:cNvSpPr>
          <p:nvPr>
            <p:ph type="title"/>
          </p:nvPr>
        </p:nvSpPr>
        <p:spPr>
          <a:xfrm>
            <a:off x="553023" y="120090"/>
            <a:ext cx="6906556" cy="639744"/>
          </a:xfrm>
        </p:spPr>
        <p:txBody>
          <a:bodyPr/>
          <a:lstStyle/>
          <a:p>
            <a:pPr algn="ctr"/>
            <a:r>
              <a:rPr lang="en-US" sz="2000" dirty="0"/>
              <a:t>The schematic diagram of hydraulic roll bending technique at Mill 2071</a:t>
            </a:r>
          </a:p>
        </p:txBody>
      </p:sp>
      <p:pic>
        <p:nvPicPr>
          <p:cNvPr id="5" name="Content Placeholder 4">
            <a:extLst>
              <a:ext uri="{FF2B5EF4-FFF2-40B4-BE49-F238E27FC236}">
                <a16:creationId xmlns:a16="http://schemas.microsoft.com/office/drawing/2014/main" id="{D95E8728-8354-85D5-DF60-9F97EA727651}"/>
              </a:ext>
            </a:extLst>
          </p:cNvPr>
          <p:cNvPicPr>
            <a:picLocks noGrp="1" noChangeAspect="1"/>
          </p:cNvPicPr>
          <p:nvPr>
            <p:ph idx="1"/>
          </p:nvPr>
        </p:nvPicPr>
        <p:blipFill>
          <a:blip r:embed="rId2"/>
          <a:stretch>
            <a:fillRect/>
          </a:stretch>
        </p:blipFill>
        <p:spPr>
          <a:xfrm>
            <a:off x="1684421" y="855445"/>
            <a:ext cx="5624399" cy="3263900"/>
          </a:xfrm>
        </p:spPr>
      </p:pic>
      <p:sp>
        <p:nvSpPr>
          <p:cNvPr id="7" name="TextBox 6">
            <a:extLst>
              <a:ext uri="{FF2B5EF4-FFF2-40B4-BE49-F238E27FC236}">
                <a16:creationId xmlns:a16="http://schemas.microsoft.com/office/drawing/2014/main" id="{0298A462-3552-58D7-A3C2-5F391551EC76}"/>
              </a:ext>
            </a:extLst>
          </p:cNvPr>
          <p:cNvSpPr txBox="1"/>
          <p:nvPr/>
        </p:nvSpPr>
        <p:spPr>
          <a:xfrm>
            <a:off x="1295973" y="4214956"/>
            <a:ext cx="6486740" cy="507831"/>
          </a:xfrm>
          <a:prstGeom prst="rect">
            <a:avLst/>
          </a:prstGeom>
          <a:noFill/>
        </p:spPr>
        <p:txBody>
          <a:bodyPr wrap="square">
            <a:spAutoFit/>
          </a:bodyPr>
          <a:lstStyle/>
          <a:p>
            <a:r>
              <a:rPr lang="en-US" dirty="0"/>
              <a:t>Work roll bending forces are applied, using </a:t>
            </a:r>
            <a:r>
              <a:rPr lang="en-US" dirty="0">
                <a:solidFill>
                  <a:srgbClr val="FF0000"/>
                </a:solidFill>
              </a:rPr>
              <a:t>hydraulic cylinders</a:t>
            </a:r>
            <a:r>
              <a:rPr lang="en-US" dirty="0"/>
              <a:t>, to the work roll shafts located at both roll ends.</a:t>
            </a:r>
          </a:p>
        </p:txBody>
      </p:sp>
      <p:sp>
        <p:nvSpPr>
          <p:cNvPr id="3" name="TextBox 2">
            <a:extLst>
              <a:ext uri="{FF2B5EF4-FFF2-40B4-BE49-F238E27FC236}">
                <a16:creationId xmlns:a16="http://schemas.microsoft.com/office/drawing/2014/main" id="{5EFCC31B-C614-A525-6182-36EDE9B67558}"/>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12</a:t>
            </a:fld>
            <a:endParaRPr lang="en-US" dirty="0"/>
          </a:p>
        </p:txBody>
      </p:sp>
    </p:spTree>
    <p:extLst>
      <p:ext uri="{BB962C8B-B14F-4D97-AF65-F5344CB8AC3E}">
        <p14:creationId xmlns:p14="http://schemas.microsoft.com/office/powerpoint/2010/main" val="233291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53B0-22F5-740C-7527-48C73A61C244}"/>
              </a:ext>
            </a:extLst>
          </p:cNvPr>
          <p:cNvSpPr>
            <a:spLocks noGrp="1"/>
          </p:cNvSpPr>
          <p:nvPr>
            <p:ph type="title"/>
          </p:nvPr>
        </p:nvSpPr>
        <p:spPr>
          <a:xfrm>
            <a:off x="450669" y="2377425"/>
            <a:ext cx="7074844" cy="982995"/>
          </a:xfrm>
        </p:spPr>
        <p:txBody>
          <a:bodyPr/>
          <a:lstStyle/>
          <a:p>
            <a:pPr algn="ctr"/>
            <a:r>
              <a:rPr lang="en-US" dirty="0"/>
              <a:t>3. Important signals from Gränges database (omitted)</a:t>
            </a:r>
          </a:p>
        </p:txBody>
      </p:sp>
      <p:sp>
        <p:nvSpPr>
          <p:cNvPr id="3" name="TextBox 2">
            <a:extLst>
              <a:ext uri="{FF2B5EF4-FFF2-40B4-BE49-F238E27FC236}">
                <a16:creationId xmlns:a16="http://schemas.microsoft.com/office/drawing/2014/main" id="{B3C00F0F-7EBC-3AA1-C316-240BD12787A2}"/>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13</a:t>
            </a:fld>
            <a:endParaRPr lang="en-US" dirty="0"/>
          </a:p>
        </p:txBody>
      </p:sp>
    </p:spTree>
    <p:extLst>
      <p:ext uri="{BB962C8B-B14F-4D97-AF65-F5344CB8AC3E}">
        <p14:creationId xmlns:p14="http://schemas.microsoft.com/office/powerpoint/2010/main" val="7639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53B0-22F5-740C-7527-48C73A61C244}"/>
              </a:ext>
            </a:extLst>
          </p:cNvPr>
          <p:cNvSpPr>
            <a:spLocks noGrp="1"/>
          </p:cNvSpPr>
          <p:nvPr>
            <p:ph type="title"/>
          </p:nvPr>
        </p:nvSpPr>
        <p:spPr>
          <a:xfrm>
            <a:off x="450668" y="1999289"/>
            <a:ext cx="8347165" cy="1442774"/>
          </a:xfrm>
        </p:spPr>
        <p:txBody>
          <a:bodyPr/>
          <a:lstStyle/>
          <a:p>
            <a:pPr algn="ctr"/>
            <a:r>
              <a:rPr lang="en-US" dirty="0"/>
              <a:t>4. Modify input data after getting signals from Gränges database (omitted)</a:t>
            </a:r>
          </a:p>
        </p:txBody>
      </p:sp>
      <p:sp>
        <p:nvSpPr>
          <p:cNvPr id="3" name="TextBox 2">
            <a:extLst>
              <a:ext uri="{FF2B5EF4-FFF2-40B4-BE49-F238E27FC236}">
                <a16:creationId xmlns:a16="http://schemas.microsoft.com/office/drawing/2014/main" id="{543569C9-7552-A846-AFD2-E61123B64A08}"/>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14</a:t>
            </a:fld>
            <a:endParaRPr lang="en-US" dirty="0"/>
          </a:p>
        </p:txBody>
      </p:sp>
    </p:spTree>
    <p:extLst>
      <p:ext uri="{BB962C8B-B14F-4D97-AF65-F5344CB8AC3E}">
        <p14:creationId xmlns:p14="http://schemas.microsoft.com/office/powerpoint/2010/main" val="60373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53B0-22F5-740C-7527-48C73A61C244}"/>
              </a:ext>
            </a:extLst>
          </p:cNvPr>
          <p:cNvSpPr>
            <a:spLocks noGrp="1"/>
          </p:cNvSpPr>
          <p:nvPr>
            <p:ph type="title"/>
          </p:nvPr>
        </p:nvSpPr>
        <p:spPr>
          <a:xfrm>
            <a:off x="926157" y="1982326"/>
            <a:ext cx="6489627" cy="1031981"/>
          </a:xfrm>
        </p:spPr>
        <p:txBody>
          <a:bodyPr/>
          <a:lstStyle/>
          <a:p>
            <a:pPr algn="ctr"/>
            <a:r>
              <a:rPr lang="en-US" dirty="0"/>
              <a:t>5. Step-by-step guide on Gränges server</a:t>
            </a:r>
          </a:p>
        </p:txBody>
      </p:sp>
      <p:sp>
        <p:nvSpPr>
          <p:cNvPr id="3" name="TextBox 2">
            <a:extLst>
              <a:ext uri="{FF2B5EF4-FFF2-40B4-BE49-F238E27FC236}">
                <a16:creationId xmlns:a16="http://schemas.microsoft.com/office/drawing/2014/main" id="{BE58067C-2C54-C1CF-F641-274004363676}"/>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15</a:t>
            </a:fld>
            <a:endParaRPr lang="en-US" dirty="0"/>
          </a:p>
        </p:txBody>
      </p:sp>
      <p:sp>
        <p:nvSpPr>
          <p:cNvPr id="4" name="TextBox 3">
            <a:extLst>
              <a:ext uri="{FF2B5EF4-FFF2-40B4-BE49-F238E27FC236}">
                <a16:creationId xmlns:a16="http://schemas.microsoft.com/office/drawing/2014/main" id="{63D4D7E7-F9A3-F18E-9050-E74EA8117F18}"/>
              </a:ext>
            </a:extLst>
          </p:cNvPr>
          <p:cNvSpPr txBox="1"/>
          <p:nvPr/>
        </p:nvSpPr>
        <p:spPr>
          <a:xfrm>
            <a:off x="2404151" y="2959716"/>
            <a:ext cx="41539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14350" indent="-514350">
              <a:buFont typeface="+mj-lt"/>
              <a:buAutoNum type="romanUcPeriod"/>
            </a:pPr>
            <a:r>
              <a:rPr lang="en-US" sz="2000" dirty="0"/>
              <a:t>Read data from database</a:t>
            </a:r>
          </a:p>
          <a:p>
            <a:pPr marL="514350" indent="-514350">
              <a:buFont typeface="+mj-lt"/>
              <a:buAutoNum type="romanUcPeriod"/>
            </a:pPr>
            <a:r>
              <a:rPr lang="en-US" sz="2000" dirty="0"/>
              <a:t>Read data from existing input</a:t>
            </a:r>
          </a:p>
        </p:txBody>
      </p:sp>
    </p:spTree>
    <p:extLst>
      <p:ext uri="{BB962C8B-B14F-4D97-AF65-F5344CB8AC3E}">
        <p14:creationId xmlns:p14="http://schemas.microsoft.com/office/powerpoint/2010/main" val="31131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CB61B-DF04-6383-EF8C-20E517857B71}"/>
              </a:ext>
            </a:extLst>
          </p:cNvPr>
          <p:cNvPicPr>
            <a:picLocks noChangeAspect="1"/>
          </p:cNvPicPr>
          <p:nvPr/>
        </p:nvPicPr>
        <p:blipFill>
          <a:blip r:embed="rId2"/>
          <a:stretch>
            <a:fillRect/>
          </a:stretch>
        </p:blipFill>
        <p:spPr>
          <a:xfrm>
            <a:off x="3364486" y="1062039"/>
            <a:ext cx="4547426" cy="3183198"/>
          </a:xfrm>
          <a:prstGeom prst="rect">
            <a:avLst/>
          </a:prstGeom>
        </p:spPr>
      </p:pic>
      <p:sp>
        <p:nvSpPr>
          <p:cNvPr id="2" name="Title 1">
            <a:extLst>
              <a:ext uri="{FF2B5EF4-FFF2-40B4-BE49-F238E27FC236}">
                <a16:creationId xmlns:a16="http://schemas.microsoft.com/office/drawing/2014/main" id="{C5979687-5864-5686-184E-5F12F40F8429}"/>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Select Crown model</a:t>
            </a:r>
          </a:p>
        </p:txBody>
      </p:sp>
      <p:pic>
        <p:nvPicPr>
          <p:cNvPr id="8" name="Content Placeholder 7">
            <a:extLst>
              <a:ext uri="{FF2B5EF4-FFF2-40B4-BE49-F238E27FC236}">
                <a16:creationId xmlns:a16="http://schemas.microsoft.com/office/drawing/2014/main" id="{611E88C3-7A06-3008-F4C1-7F01A9463458}"/>
              </a:ext>
            </a:extLst>
          </p:cNvPr>
          <p:cNvPicPr>
            <a:picLocks noGrp="1" noChangeAspect="1"/>
          </p:cNvPicPr>
          <p:nvPr>
            <p:ph idx="1"/>
          </p:nvPr>
        </p:nvPicPr>
        <p:blipFill>
          <a:blip r:embed="rId3"/>
          <a:stretch>
            <a:fillRect/>
          </a:stretch>
        </p:blipFill>
        <p:spPr>
          <a:xfrm>
            <a:off x="1789893" y="758909"/>
            <a:ext cx="1160288" cy="4354268"/>
          </a:xfrm>
        </p:spPr>
      </p:pic>
      <p:cxnSp>
        <p:nvCxnSpPr>
          <p:cNvPr id="7" name="Straight Arrow Connector 6">
            <a:extLst>
              <a:ext uri="{FF2B5EF4-FFF2-40B4-BE49-F238E27FC236}">
                <a16:creationId xmlns:a16="http://schemas.microsoft.com/office/drawing/2014/main" id="{ACD6785D-0F87-959E-5143-12BBB1BB8908}"/>
              </a:ext>
            </a:extLst>
          </p:cNvPr>
          <p:cNvCxnSpPr/>
          <p:nvPr/>
        </p:nvCxnSpPr>
        <p:spPr>
          <a:xfrm>
            <a:off x="1577620" y="3184776"/>
            <a:ext cx="424543"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1" name="Oval 10">
            <a:extLst>
              <a:ext uri="{FF2B5EF4-FFF2-40B4-BE49-F238E27FC236}">
                <a16:creationId xmlns:a16="http://schemas.microsoft.com/office/drawing/2014/main" id="{62F7E01B-447A-43E7-C563-49534215359E}"/>
              </a:ext>
            </a:extLst>
          </p:cNvPr>
          <p:cNvSpPr/>
          <p:nvPr/>
        </p:nvSpPr>
        <p:spPr>
          <a:xfrm>
            <a:off x="1316253" y="3057151"/>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a:t>
            </a:r>
          </a:p>
        </p:txBody>
      </p:sp>
      <p:cxnSp>
        <p:nvCxnSpPr>
          <p:cNvPr id="15" name="Straight Arrow Connector 14">
            <a:extLst>
              <a:ext uri="{FF2B5EF4-FFF2-40B4-BE49-F238E27FC236}">
                <a16:creationId xmlns:a16="http://schemas.microsoft.com/office/drawing/2014/main" id="{3454B3D6-99D1-D9C4-6C0D-024931C422EC}"/>
              </a:ext>
            </a:extLst>
          </p:cNvPr>
          <p:cNvCxnSpPr>
            <a:cxnSpLocks/>
          </p:cNvCxnSpPr>
          <p:nvPr/>
        </p:nvCxnSpPr>
        <p:spPr>
          <a:xfrm flipV="1">
            <a:off x="4003898" y="2057861"/>
            <a:ext cx="126221" cy="20999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1DD5AA7B-68C5-3555-2575-06B1437717AD}"/>
              </a:ext>
            </a:extLst>
          </p:cNvPr>
          <p:cNvSpPr txBox="1"/>
          <p:nvPr/>
        </p:nvSpPr>
        <p:spPr>
          <a:xfrm>
            <a:off x="4232624" y="2184858"/>
            <a:ext cx="102396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t>Type Coil ID</a:t>
            </a:r>
          </a:p>
        </p:txBody>
      </p:sp>
      <p:sp>
        <p:nvSpPr>
          <p:cNvPr id="20" name="Oval 19">
            <a:extLst>
              <a:ext uri="{FF2B5EF4-FFF2-40B4-BE49-F238E27FC236}">
                <a16:creationId xmlns:a16="http://schemas.microsoft.com/office/drawing/2014/main" id="{8BE0F260-7FEA-636E-EC1A-8DE5AFB99193}"/>
              </a:ext>
            </a:extLst>
          </p:cNvPr>
          <p:cNvSpPr/>
          <p:nvPr/>
        </p:nvSpPr>
        <p:spPr>
          <a:xfrm>
            <a:off x="3913713" y="2203802"/>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2</a:t>
            </a:r>
          </a:p>
        </p:txBody>
      </p:sp>
      <p:sp>
        <p:nvSpPr>
          <p:cNvPr id="21" name="Oval 20">
            <a:extLst>
              <a:ext uri="{FF2B5EF4-FFF2-40B4-BE49-F238E27FC236}">
                <a16:creationId xmlns:a16="http://schemas.microsoft.com/office/drawing/2014/main" id="{E628F4B1-7E5A-20E5-9B2E-BD90DA9F1305}"/>
              </a:ext>
            </a:extLst>
          </p:cNvPr>
          <p:cNvSpPr/>
          <p:nvPr/>
        </p:nvSpPr>
        <p:spPr>
          <a:xfrm>
            <a:off x="5638199" y="168163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3</a:t>
            </a:r>
          </a:p>
        </p:txBody>
      </p:sp>
      <p:cxnSp>
        <p:nvCxnSpPr>
          <p:cNvPr id="22" name="Straight Arrow Connector 21">
            <a:extLst>
              <a:ext uri="{FF2B5EF4-FFF2-40B4-BE49-F238E27FC236}">
                <a16:creationId xmlns:a16="http://schemas.microsoft.com/office/drawing/2014/main" id="{2A588063-452D-2863-91C8-F863156C6089}"/>
              </a:ext>
            </a:extLst>
          </p:cNvPr>
          <p:cNvCxnSpPr>
            <a:cxnSpLocks/>
          </p:cNvCxnSpPr>
          <p:nvPr/>
        </p:nvCxnSpPr>
        <p:spPr>
          <a:xfrm flipH="1">
            <a:off x="5390575" y="1807630"/>
            <a:ext cx="247624" cy="1260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6885129C-D59B-39D5-6468-0F126FD6E446}"/>
              </a:ext>
            </a:extLst>
          </p:cNvPr>
          <p:cNvCxnSpPr>
            <a:cxnSpLocks/>
          </p:cNvCxnSpPr>
          <p:nvPr/>
        </p:nvCxnSpPr>
        <p:spPr>
          <a:xfrm flipV="1">
            <a:off x="2729552" y="2736358"/>
            <a:ext cx="654538" cy="44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A0CB0B-9619-3A52-A449-2A3E7EA15691}"/>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16</a:t>
            </a:fld>
            <a:endParaRPr lang="en-US" dirty="0"/>
          </a:p>
        </p:txBody>
      </p:sp>
    </p:spTree>
    <p:extLst>
      <p:ext uri="{BB962C8B-B14F-4D97-AF65-F5344CB8AC3E}">
        <p14:creationId xmlns:p14="http://schemas.microsoft.com/office/powerpoint/2010/main" val="374895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90EAEF-444B-22BA-66E8-AD8B7A70A82E}"/>
              </a:ext>
            </a:extLst>
          </p:cNvPr>
          <p:cNvPicPr>
            <a:picLocks noChangeAspect="1"/>
          </p:cNvPicPr>
          <p:nvPr/>
        </p:nvPicPr>
        <p:blipFill>
          <a:blip r:embed="rId2"/>
          <a:stretch>
            <a:fillRect/>
          </a:stretch>
        </p:blipFill>
        <p:spPr>
          <a:xfrm>
            <a:off x="4335862" y="780723"/>
            <a:ext cx="4703370" cy="3941402"/>
          </a:xfrm>
          <a:prstGeom prst="rect">
            <a:avLst/>
          </a:prstGeom>
        </p:spPr>
      </p:pic>
      <p:pic>
        <p:nvPicPr>
          <p:cNvPr id="10" name="Content Placeholder 9">
            <a:extLst>
              <a:ext uri="{FF2B5EF4-FFF2-40B4-BE49-F238E27FC236}">
                <a16:creationId xmlns:a16="http://schemas.microsoft.com/office/drawing/2014/main" id="{5E34CC02-C1A4-794B-442C-7345090A04C0}"/>
              </a:ext>
            </a:extLst>
          </p:cNvPr>
          <p:cNvPicPr>
            <a:picLocks noGrp="1" noChangeAspect="1"/>
          </p:cNvPicPr>
          <p:nvPr>
            <p:ph idx="1"/>
          </p:nvPr>
        </p:nvPicPr>
        <p:blipFill>
          <a:blip r:embed="rId3"/>
          <a:stretch>
            <a:fillRect/>
          </a:stretch>
        </p:blipFill>
        <p:spPr>
          <a:xfrm>
            <a:off x="97944" y="1082372"/>
            <a:ext cx="4187453" cy="2931217"/>
          </a:xfrm>
          <a:prstGeom prst="rect">
            <a:avLst/>
          </a:prstGeom>
        </p:spPr>
      </p:pic>
      <p:cxnSp>
        <p:nvCxnSpPr>
          <p:cNvPr id="7" name="Straight Arrow Connector 6">
            <a:extLst>
              <a:ext uri="{FF2B5EF4-FFF2-40B4-BE49-F238E27FC236}">
                <a16:creationId xmlns:a16="http://schemas.microsoft.com/office/drawing/2014/main" id="{24460788-E041-E245-9DE6-A438C112FAB3}"/>
              </a:ext>
            </a:extLst>
          </p:cNvPr>
          <p:cNvCxnSpPr>
            <a:cxnSpLocks/>
          </p:cNvCxnSpPr>
          <p:nvPr/>
        </p:nvCxnSpPr>
        <p:spPr>
          <a:xfrm flipV="1">
            <a:off x="551995" y="3561654"/>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8" name="Oval 7">
            <a:extLst>
              <a:ext uri="{FF2B5EF4-FFF2-40B4-BE49-F238E27FC236}">
                <a16:creationId xmlns:a16="http://schemas.microsoft.com/office/drawing/2014/main" id="{2C9E3F3F-25CA-EC3E-53C5-1B155BDC39B7}"/>
              </a:ext>
            </a:extLst>
          </p:cNvPr>
          <p:cNvSpPr/>
          <p:nvPr/>
        </p:nvSpPr>
        <p:spPr>
          <a:xfrm>
            <a:off x="412522" y="3682475"/>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4</a:t>
            </a:r>
          </a:p>
        </p:txBody>
      </p:sp>
      <p:cxnSp>
        <p:nvCxnSpPr>
          <p:cNvPr id="13" name="Straight Arrow Connector 12">
            <a:extLst>
              <a:ext uri="{FF2B5EF4-FFF2-40B4-BE49-F238E27FC236}">
                <a16:creationId xmlns:a16="http://schemas.microsoft.com/office/drawing/2014/main" id="{3A0ACAF0-2F51-3BE0-767A-A2F8D3B25A4D}"/>
              </a:ext>
            </a:extLst>
          </p:cNvPr>
          <p:cNvCxnSpPr>
            <a:cxnSpLocks/>
            <a:stCxn id="8" idx="6"/>
          </p:cNvCxnSpPr>
          <p:nvPr/>
        </p:nvCxnSpPr>
        <p:spPr>
          <a:xfrm flipV="1">
            <a:off x="664522" y="3741349"/>
            <a:ext cx="3678164" cy="67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3FA93A7-2403-EC22-BBBC-DB6C342958F6}"/>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17</a:t>
            </a:fld>
            <a:endParaRPr lang="en-US" dirty="0"/>
          </a:p>
        </p:txBody>
      </p:sp>
      <p:sp>
        <p:nvSpPr>
          <p:cNvPr id="3" name="Title 1">
            <a:extLst>
              <a:ext uri="{FF2B5EF4-FFF2-40B4-BE49-F238E27FC236}">
                <a16:creationId xmlns:a16="http://schemas.microsoft.com/office/drawing/2014/main" id="{41441FCD-3924-DCEA-14A2-38A14F73D652}"/>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Show pass data</a:t>
            </a:r>
          </a:p>
        </p:txBody>
      </p:sp>
      <p:cxnSp>
        <p:nvCxnSpPr>
          <p:cNvPr id="17" name="Straight Arrow Connector 16">
            <a:extLst>
              <a:ext uri="{FF2B5EF4-FFF2-40B4-BE49-F238E27FC236}">
                <a16:creationId xmlns:a16="http://schemas.microsoft.com/office/drawing/2014/main" id="{66056E05-1F71-35D5-859E-F9EDBCF48397}"/>
              </a:ext>
            </a:extLst>
          </p:cNvPr>
          <p:cNvCxnSpPr>
            <a:cxnSpLocks/>
          </p:cNvCxnSpPr>
          <p:nvPr/>
        </p:nvCxnSpPr>
        <p:spPr>
          <a:xfrm>
            <a:off x="8677284" y="727820"/>
            <a:ext cx="225055" cy="159284"/>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Oval 17">
            <a:extLst>
              <a:ext uri="{FF2B5EF4-FFF2-40B4-BE49-F238E27FC236}">
                <a16:creationId xmlns:a16="http://schemas.microsoft.com/office/drawing/2014/main" id="{B0FCBE67-D9CB-C375-A995-80EC621F9EA8}"/>
              </a:ext>
            </a:extLst>
          </p:cNvPr>
          <p:cNvSpPr/>
          <p:nvPr/>
        </p:nvSpPr>
        <p:spPr>
          <a:xfrm>
            <a:off x="8462332" y="528723"/>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5</a:t>
            </a:r>
          </a:p>
        </p:txBody>
      </p:sp>
    </p:spTree>
    <p:extLst>
      <p:ext uri="{BB962C8B-B14F-4D97-AF65-F5344CB8AC3E}">
        <p14:creationId xmlns:p14="http://schemas.microsoft.com/office/powerpoint/2010/main" val="424781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CADFEA2-69CB-829B-365C-19B7E93916E2}"/>
              </a:ext>
            </a:extLst>
          </p:cNvPr>
          <p:cNvPicPr>
            <a:picLocks noChangeAspect="1"/>
          </p:cNvPicPr>
          <p:nvPr/>
        </p:nvPicPr>
        <p:blipFill>
          <a:blip r:embed="rId2"/>
          <a:stretch>
            <a:fillRect/>
          </a:stretch>
        </p:blipFill>
        <p:spPr>
          <a:xfrm>
            <a:off x="5378450" y="1772470"/>
            <a:ext cx="3437928" cy="2130649"/>
          </a:xfrm>
          <a:prstGeom prst="rect">
            <a:avLst/>
          </a:prstGeom>
          <a:noFill/>
          <a:ln>
            <a:solidFill>
              <a:schemeClr val="bg1">
                <a:lumMod val="75000"/>
              </a:schemeClr>
            </a:solidFill>
          </a:ln>
        </p:spPr>
      </p:pic>
      <p:pic>
        <p:nvPicPr>
          <p:cNvPr id="15" name="Content Placeholder 9">
            <a:extLst>
              <a:ext uri="{FF2B5EF4-FFF2-40B4-BE49-F238E27FC236}">
                <a16:creationId xmlns:a16="http://schemas.microsoft.com/office/drawing/2014/main" id="{1A7D1690-B0CA-4D6B-5787-B4A3FEB75F7B}"/>
              </a:ext>
            </a:extLst>
          </p:cNvPr>
          <p:cNvPicPr>
            <a:picLocks noGrp="1" noChangeAspect="1"/>
          </p:cNvPicPr>
          <p:nvPr>
            <p:ph idx="1"/>
          </p:nvPr>
        </p:nvPicPr>
        <p:blipFill>
          <a:blip r:embed="rId3"/>
          <a:stretch>
            <a:fillRect/>
          </a:stretch>
        </p:blipFill>
        <p:spPr>
          <a:xfrm>
            <a:off x="473375" y="1142811"/>
            <a:ext cx="4378404" cy="3064883"/>
          </a:xfrm>
          <a:prstGeom prst="rect">
            <a:avLst/>
          </a:prstGeom>
        </p:spPr>
      </p:pic>
      <p:sp>
        <p:nvSpPr>
          <p:cNvPr id="7" name="Oval 6">
            <a:extLst>
              <a:ext uri="{FF2B5EF4-FFF2-40B4-BE49-F238E27FC236}">
                <a16:creationId xmlns:a16="http://schemas.microsoft.com/office/drawing/2014/main" id="{88A2D8AA-DF52-99C7-F4F4-D73230AAA837}"/>
              </a:ext>
            </a:extLst>
          </p:cNvPr>
          <p:cNvSpPr/>
          <p:nvPr/>
        </p:nvSpPr>
        <p:spPr>
          <a:xfrm>
            <a:off x="5960729" y="1420082"/>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7</a:t>
            </a:r>
          </a:p>
        </p:txBody>
      </p:sp>
      <p:cxnSp>
        <p:nvCxnSpPr>
          <p:cNvPr id="11" name="Straight Arrow Connector 10">
            <a:extLst>
              <a:ext uri="{FF2B5EF4-FFF2-40B4-BE49-F238E27FC236}">
                <a16:creationId xmlns:a16="http://schemas.microsoft.com/office/drawing/2014/main" id="{02E81329-28C1-2B3E-5005-4C55F18CA289}"/>
              </a:ext>
            </a:extLst>
          </p:cNvPr>
          <p:cNvCxnSpPr>
            <a:cxnSpLocks/>
            <a:endCxn id="17" idx="1"/>
          </p:cNvCxnSpPr>
          <p:nvPr/>
        </p:nvCxnSpPr>
        <p:spPr>
          <a:xfrm flipV="1">
            <a:off x="3492595" y="2837795"/>
            <a:ext cx="1885855" cy="77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905ADA9-9D36-9C3F-EE2A-75BB9D959313}"/>
              </a:ext>
            </a:extLst>
          </p:cNvPr>
          <p:cNvCxnSpPr>
            <a:cxnSpLocks/>
          </p:cNvCxnSpPr>
          <p:nvPr/>
        </p:nvCxnSpPr>
        <p:spPr>
          <a:xfrm>
            <a:off x="6112773" y="1672082"/>
            <a:ext cx="363654" cy="74217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C882ECED-4CE7-E528-A345-09CF1DFBEC95}"/>
              </a:ext>
            </a:extLst>
          </p:cNvPr>
          <p:cNvSpPr txBox="1"/>
          <p:nvPr/>
        </p:nvSpPr>
        <p:spPr>
          <a:xfrm>
            <a:off x="6366424" y="1420082"/>
            <a:ext cx="237194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t>Modify the pre-designed name</a:t>
            </a:r>
          </a:p>
        </p:txBody>
      </p:sp>
      <p:sp>
        <p:nvSpPr>
          <p:cNvPr id="18" name="TextBox 17">
            <a:extLst>
              <a:ext uri="{FF2B5EF4-FFF2-40B4-BE49-F238E27FC236}">
                <a16:creationId xmlns:a16="http://schemas.microsoft.com/office/drawing/2014/main" id="{E0ED6D0F-413C-B283-4B3F-27AD2F98FB90}"/>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18</a:t>
            </a:fld>
            <a:endParaRPr lang="en-US" dirty="0"/>
          </a:p>
        </p:txBody>
      </p:sp>
      <p:cxnSp>
        <p:nvCxnSpPr>
          <p:cNvPr id="3" name="Straight Arrow Connector 2">
            <a:extLst>
              <a:ext uri="{FF2B5EF4-FFF2-40B4-BE49-F238E27FC236}">
                <a16:creationId xmlns:a16="http://schemas.microsoft.com/office/drawing/2014/main" id="{73C3EB85-0944-6054-906E-3B4BCE223E4C}"/>
              </a:ext>
            </a:extLst>
          </p:cNvPr>
          <p:cNvCxnSpPr>
            <a:cxnSpLocks/>
          </p:cNvCxnSpPr>
          <p:nvPr/>
        </p:nvCxnSpPr>
        <p:spPr>
          <a:xfrm flipV="1">
            <a:off x="2214426" y="3753868"/>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Oval 4">
            <a:extLst>
              <a:ext uri="{FF2B5EF4-FFF2-40B4-BE49-F238E27FC236}">
                <a16:creationId xmlns:a16="http://schemas.microsoft.com/office/drawing/2014/main" id="{0F410688-3A26-4D82-05B4-BD1D472C9B27}"/>
              </a:ext>
            </a:extLst>
          </p:cNvPr>
          <p:cNvSpPr/>
          <p:nvPr/>
        </p:nvSpPr>
        <p:spPr>
          <a:xfrm>
            <a:off x="2074953" y="3874689"/>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6</a:t>
            </a:r>
          </a:p>
        </p:txBody>
      </p:sp>
      <p:cxnSp>
        <p:nvCxnSpPr>
          <p:cNvPr id="8" name="Straight Arrow Connector 7">
            <a:extLst>
              <a:ext uri="{FF2B5EF4-FFF2-40B4-BE49-F238E27FC236}">
                <a16:creationId xmlns:a16="http://schemas.microsoft.com/office/drawing/2014/main" id="{16C7F9BB-EE77-7C79-3F30-9801D20B8968}"/>
              </a:ext>
            </a:extLst>
          </p:cNvPr>
          <p:cNvCxnSpPr>
            <a:cxnSpLocks/>
          </p:cNvCxnSpPr>
          <p:nvPr/>
        </p:nvCxnSpPr>
        <p:spPr>
          <a:xfrm flipV="1">
            <a:off x="5517923" y="2924488"/>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Oval 9">
            <a:extLst>
              <a:ext uri="{FF2B5EF4-FFF2-40B4-BE49-F238E27FC236}">
                <a16:creationId xmlns:a16="http://schemas.microsoft.com/office/drawing/2014/main" id="{B9B8D2EB-0DCD-38F7-45F6-81EB48729ACA}"/>
              </a:ext>
            </a:extLst>
          </p:cNvPr>
          <p:cNvSpPr/>
          <p:nvPr/>
        </p:nvSpPr>
        <p:spPr>
          <a:xfrm>
            <a:off x="5378450" y="3045309"/>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8</a:t>
            </a:r>
          </a:p>
        </p:txBody>
      </p:sp>
      <p:sp>
        <p:nvSpPr>
          <p:cNvPr id="21" name="Title 1">
            <a:extLst>
              <a:ext uri="{FF2B5EF4-FFF2-40B4-BE49-F238E27FC236}">
                <a16:creationId xmlns:a16="http://schemas.microsoft.com/office/drawing/2014/main" id="{E66DB62E-E850-1B1E-6FBA-4E39C9BDE9BA}"/>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Generate input files and give a name</a:t>
            </a:r>
          </a:p>
        </p:txBody>
      </p:sp>
    </p:spTree>
    <p:extLst>
      <p:ext uri="{BB962C8B-B14F-4D97-AF65-F5344CB8AC3E}">
        <p14:creationId xmlns:p14="http://schemas.microsoft.com/office/powerpoint/2010/main" val="32952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78091-E406-5239-123B-C751F4302F7A}"/>
              </a:ext>
            </a:extLst>
          </p:cNvPr>
          <p:cNvPicPr>
            <a:picLocks noChangeAspect="1"/>
          </p:cNvPicPr>
          <p:nvPr/>
        </p:nvPicPr>
        <p:blipFill>
          <a:blip r:embed="rId2"/>
          <a:stretch>
            <a:fillRect/>
          </a:stretch>
        </p:blipFill>
        <p:spPr>
          <a:xfrm>
            <a:off x="2101282" y="964513"/>
            <a:ext cx="4940490" cy="3473782"/>
          </a:xfrm>
          <a:prstGeom prst="rect">
            <a:avLst/>
          </a:prstGeom>
        </p:spPr>
      </p:pic>
      <p:cxnSp>
        <p:nvCxnSpPr>
          <p:cNvPr id="7" name="Straight Arrow Connector 6">
            <a:extLst>
              <a:ext uri="{FF2B5EF4-FFF2-40B4-BE49-F238E27FC236}">
                <a16:creationId xmlns:a16="http://schemas.microsoft.com/office/drawing/2014/main" id="{BBAACE01-E100-19A7-E121-0BA8502B6E74}"/>
              </a:ext>
            </a:extLst>
          </p:cNvPr>
          <p:cNvCxnSpPr>
            <a:cxnSpLocks/>
          </p:cNvCxnSpPr>
          <p:nvPr/>
        </p:nvCxnSpPr>
        <p:spPr>
          <a:xfrm flipH="1">
            <a:off x="4011341" y="1914726"/>
            <a:ext cx="1485039" cy="9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342FE4-2E49-2DC1-609B-B42824EEC0A6}"/>
              </a:ext>
            </a:extLst>
          </p:cNvPr>
          <p:cNvSpPr txBox="1"/>
          <p:nvPr/>
        </p:nvSpPr>
        <p:spPr>
          <a:xfrm>
            <a:off x="5496380" y="1784097"/>
            <a:ext cx="2234436"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Note: this is the name that you give.</a:t>
            </a:r>
          </a:p>
        </p:txBody>
      </p:sp>
      <p:cxnSp>
        <p:nvCxnSpPr>
          <p:cNvPr id="10" name="Straight Arrow Connector 9">
            <a:extLst>
              <a:ext uri="{FF2B5EF4-FFF2-40B4-BE49-F238E27FC236}">
                <a16:creationId xmlns:a16="http://schemas.microsoft.com/office/drawing/2014/main" id="{52299915-EE13-6150-2A0F-E56306DE24D2}"/>
              </a:ext>
            </a:extLst>
          </p:cNvPr>
          <p:cNvCxnSpPr>
            <a:cxnSpLocks/>
          </p:cNvCxnSpPr>
          <p:nvPr/>
        </p:nvCxnSpPr>
        <p:spPr>
          <a:xfrm flipV="1">
            <a:off x="2558007" y="3460336"/>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1" name="Oval 10">
            <a:extLst>
              <a:ext uri="{FF2B5EF4-FFF2-40B4-BE49-F238E27FC236}">
                <a16:creationId xmlns:a16="http://schemas.microsoft.com/office/drawing/2014/main" id="{D046025E-803D-3421-004C-5E00E8DEB0B1}"/>
              </a:ext>
            </a:extLst>
          </p:cNvPr>
          <p:cNvSpPr/>
          <p:nvPr/>
        </p:nvSpPr>
        <p:spPr>
          <a:xfrm>
            <a:off x="2418534" y="3581157"/>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9</a:t>
            </a:r>
          </a:p>
        </p:txBody>
      </p:sp>
      <p:sp>
        <p:nvSpPr>
          <p:cNvPr id="13" name="TextBox 12">
            <a:extLst>
              <a:ext uri="{FF2B5EF4-FFF2-40B4-BE49-F238E27FC236}">
                <a16:creationId xmlns:a16="http://schemas.microsoft.com/office/drawing/2014/main" id="{3115125B-4986-34B1-4F9A-F84E032102FA}"/>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19</a:t>
            </a:fld>
            <a:endParaRPr lang="en-US" dirty="0"/>
          </a:p>
        </p:txBody>
      </p:sp>
      <p:sp>
        <p:nvSpPr>
          <p:cNvPr id="6" name="Arrow: Down 5">
            <a:extLst>
              <a:ext uri="{FF2B5EF4-FFF2-40B4-BE49-F238E27FC236}">
                <a16:creationId xmlns:a16="http://schemas.microsoft.com/office/drawing/2014/main" id="{CB497FA2-0BCF-55C2-84F9-D63BFFBA2BAC}"/>
              </a:ext>
            </a:extLst>
          </p:cNvPr>
          <p:cNvSpPr/>
          <p:nvPr/>
        </p:nvSpPr>
        <p:spPr>
          <a:xfrm>
            <a:off x="4902344" y="1107377"/>
            <a:ext cx="116878" cy="220006"/>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0205782-EA80-9CA9-F6C3-ADBB2C76D6E6}"/>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Run Crown Calculation</a:t>
            </a:r>
          </a:p>
        </p:txBody>
      </p:sp>
    </p:spTree>
    <p:extLst>
      <p:ext uri="{BB962C8B-B14F-4D97-AF65-F5344CB8AC3E}">
        <p14:creationId xmlns:p14="http://schemas.microsoft.com/office/powerpoint/2010/main" val="41915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E7F6-7C66-7A43-06F3-4D5236A7CC46}"/>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4D9A79A5-0443-1340-DAA8-381ADC5A83E0}"/>
              </a:ext>
            </a:extLst>
          </p:cNvPr>
          <p:cNvSpPr>
            <a:spLocks noGrp="1"/>
          </p:cNvSpPr>
          <p:nvPr>
            <p:ph idx="1"/>
          </p:nvPr>
        </p:nvSpPr>
        <p:spPr>
          <a:xfrm>
            <a:off x="674370" y="1335651"/>
            <a:ext cx="7886700" cy="2315074"/>
          </a:xfrm>
        </p:spPr>
        <p:txBody>
          <a:bodyPr/>
          <a:lstStyle/>
          <a:p>
            <a:pPr marL="342900" indent="-342900">
              <a:buFont typeface="+mj-lt"/>
              <a:buAutoNum type="arabicPeriod"/>
            </a:pPr>
            <a:r>
              <a:rPr lang="en-US" dirty="0"/>
              <a:t>Introduction of Crown4 program</a:t>
            </a:r>
          </a:p>
          <a:p>
            <a:pPr marL="342900" indent="-342900">
              <a:buFont typeface="+mj-lt"/>
              <a:buAutoNum type="arabicPeriod"/>
            </a:pPr>
            <a:r>
              <a:rPr lang="en-US" dirty="0"/>
              <a:t>Rolling process of plate at Gränges</a:t>
            </a:r>
          </a:p>
          <a:p>
            <a:pPr marL="342900" indent="-342900">
              <a:buFont typeface="+mj-lt"/>
              <a:buAutoNum type="arabicPeriod"/>
            </a:pPr>
            <a:r>
              <a:rPr lang="en-US" dirty="0"/>
              <a:t>Important signals from Gränges database (omitted)</a:t>
            </a:r>
          </a:p>
          <a:p>
            <a:pPr marL="342900" indent="-342900">
              <a:buFont typeface="+mj-lt"/>
              <a:buAutoNum type="arabicPeriod"/>
            </a:pPr>
            <a:r>
              <a:rPr lang="en-US" dirty="0"/>
              <a:t>Modify input data after getting signals from Gränges database (omitted)</a:t>
            </a:r>
          </a:p>
          <a:p>
            <a:pPr marL="342900" indent="-342900">
              <a:buFont typeface="+mj-lt"/>
              <a:buAutoNum type="arabicPeriod"/>
            </a:pPr>
            <a:r>
              <a:rPr lang="en-US" dirty="0"/>
              <a:t>Step-by-step guide on Gränges server</a:t>
            </a:r>
          </a:p>
          <a:p>
            <a:pPr marL="342900" indent="-342900">
              <a:buFont typeface="+mj-lt"/>
              <a:buAutoNum type="arabicPeriod"/>
            </a:pPr>
            <a:r>
              <a:rPr lang="en-US" dirty="0"/>
              <a:t>Tips for user</a:t>
            </a:r>
          </a:p>
          <a:p>
            <a:pPr marL="342900" indent="-342900">
              <a:buFont typeface="+mj-lt"/>
              <a:buAutoNum type="arabicPeriod"/>
            </a:pPr>
            <a:endParaRPr lang="en-US" dirty="0"/>
          </a:p>
          <a:p>
            <a:pPr marL="342900" indent="-342900">
              <a:buFont typeface="+mj-lt"/>
              <a:buAutoNum type="arabicPeriod"/>
            </a:pPr>
            <a:endParaRPr lang="en-US" dirty="0"/>
          </a:p>
        </p:txBody>
      </p:sp>
      <p:sp>
        <p:nvSpPr>
          <p:cNvPr id="4" name="TextBox 3">
            <a:extLst>
              <a:ext uri="{FF2B5EF4-FFF2-40B4-BE49-F238E27FC236}">
                <a16:creationId xmlns:a16="http://schemas.microsoft.com/office/drawing/2014/main" id="{2DCB63D5-605C-EB1B-5001-353F38EEAEF2}"/>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a:t>
            </a:fld>
            <a:endParaRPr lang="en-US" dirty="0"/>
          </a:p>
        </p:txBody>
      </p:sp>
    </p:spTree>
    <p:extLst>
      <p:ext uri="{BB962C8B-B14F-4D97-AF65-F5344CB8AC3E}">
        <p14:creationId xmlns:p14="http://schemas.microsoft.com/office/powerpoint/2010/main" val="410057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421D69-D3BD-B842-C581-0D7E204DC12F}"/>
              </a:ext>
            </a:extLst>
          </p:cNvPr>
          <p:cNvSpPr txBox="1"/>
          <p:nvPr/>
        </p:nvSpPr>
        <p:spPr>
          <a:xfrm>
            <a:off x="950262" y="746283"/>
            <a:ext cx="2626322"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Thickness profiles (%) for 2051</a:t>
            </a:r>
          </a:p>
        </p:txBody>
      </p:sp>
      <p:sp>
        <p:nvSpPr>
          <p:cNvPr id="7" name="TextBox 6">
            <a:extLst>
              <a:ext uri="{FF2B5EF4-FFF2-40B4-BE49-F238E27FC236}">
                <a16:creationId xmlns:a16="http://schemas.microsoft.com/office/drawing/2014/main" id="{094CCFB2-4FE0-A405-DF86-8DBCA7FC58F0}"/>
              </a:ext>
            </a:extLst>
          </p:cNvPr>
          <p:cNvSpPr txBox="1"/>
          <p:nvPr/>
        </p:nvSpPr>
        <p:spPr>
          <a:xfrm>
            <a:off x="5475282" y="748642"/>
            <a:ext cx="2626322"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Thickness profiles (%) for 2071</a:t>
            </a:r>
          </a:p>
        </p:txBody>
      </p:sp>
      <p:sp>
        <p:nvSpPr>
          <p:cNvPr id="8" name="TextBox 7">
            <a:extLst>
              <a:ext uri="{FF2B5EF4-FFF2-40B4-BE49-F238E27FC236}">
                <a16:creationId xmlns:a16="http://schemas.microsoft.com/office/drawing/2014/main" id="{106A5989-7A9E-3823-6789-87C12ACDB4D5}"/>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20</a:t>
            </a:fld>
            <a:endParaRPr lang="en-US" dirty="0"/>
          </a:p>
        </p:txBody>
      </p:sp>
      <p:pic>
        <p:nvPicPr>
          <p:cNvPr id="10" name="Content Placeholder 9">
            <a:extLst>
              <a:ext uri="{FF2B5EF4-FFF2-40B4-BE49-F238E27FC236}">
                <a16:creationId xmlns:a16="http://schemas.microsoft.com/office/drawing/2014/main" id="{F903C8F5-3951-2DED-0A4B-958CBB379EAC}"/>
              </a:ext>
            </a:extLst>
          </p:cNvPr>
          <p:cNvPicPr>
            <a:picLocks noGrp="1" noChangeAspect="1"/>
          </p:cNvPicPr>
          <p:nvPr>
            <p:ph idx="1"/>
          </p:nvPr>
        </p:nvPicPr>
        <p:blipFill>
          <a:blip r:embed="rId2"/>
          <a:stretch>
            <a:fillRect/>
          </a:stretch>
        </p:blipFill>
        <p:spPr>
          <a:xfrm>
            <a:off x="55751" y="1122000"/>
            <a:ext cx="9036000" cy="3708183"/>
          </a:xfrm>
          <a:ln>
            <a:solidFill>
              <a:schemeClr val="bg1">
                <a:lumMod val="75000"/>
              </a:schemeClr>
            </a:solidFill>
          </a:ln>
        </p:spPr>
      </p:pic>
      <p:sp>
        <p:nvSpPr>
          <p:cNvPr id="11" name="Title 1">
            <a:extLst>
              <a:ext uri="{FF2B5EF4-FFF2-40B4-BE49-F238E27FC236}">
                <a16:creationId xmlns:a16="http://schemas.microsoft.com/office/drawing/2014/main" id="{3E3FB05B-FA22-D0EF-210F-053C7B66F9F3}"/>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Results after running Crown</a:t>
            </a:r>
          </a:p>
        </p:txBody>
      </p:sp>
    </p:spTree>
    <p:extLst>
      <p:ext uri="{BB962C8B-B14F-4D97-AF65-F5344CB8AC3E}">
        <p14:creationId xmlns:p14="http://schemas.microsoft.com/office/powerpoint/2010/main" val="264719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846F6A2C-BDF3-05CF-9DFF-8669A7EC5D9F}"/>
              </a:ext>
            </a:extLst>
          </p:cNvPr>
          <p:cNvPicPr>
            <a:picLocks noGrp="1" noChangeAspect="1"/>
          </p:cNvPicPr>
          <p:nvPr>
            <p:ph idx="1"/>
          </p:nvPr>
        </p:nvPicPr>
        <p:blipFill>
          <a:blip r:embed="rId2"/>
          <a:stretch>
            <a:fillRect/>
          </a:stretch>
        </p:blipFill>
        <p:spPr>
          <a:xfrm>
            <a:off x="68936" y="762005"/>
            <a:ext cx="9000000" cy="3692172"/>
          </a:xfrm>
        </p:spPr>
      </p:pic>
      <p:cxnSp>
        <p:nvCxnSpPr>
          <p:cNvPr id="7" name="Straight Arrow Connector 6">
            <a:extLst>
              <a:ext uri="{FF2B5EF4-FFF2-40B4-BE49-F238E27FC236}">
                <a16:creationId xmlns:a16="http://schemas.microsoft.com/office/drawing/2014/main" id="{83204300-79E1-B8BB-AB9B-51B553CCBEE5}"/>
              </a:ext>
            </a:extLst>
          </p:cNvPr>
          <p:cNvCxnSpPr>
            <a:cxnSpLocks/>
          </p:cNvCxnSpPr>
          <p:nvPr/>
        </p:nvCxnSpPr>
        <p:spPr>
          <a:xfrm flipV="1">
            <a:off x="2594079" y="4374019"/>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8" name="Oval 7">
            <a:extLst>
              <a:ext uri="{FF2B5EF4-FFF2-40B4-BE49-F238E27FC236}">
                <a16:creationId xmlns:a16="http://schemas.microsoft.com/office/drawing/2014/main" id="{6E5325D3-D0FB-2C0D-3628-DA72DC206691}"/>
              </a:ext>
            </a:extLst>
          </p:cNvPr>
          <p:cNvSpPr/>
          <p:nvPr/>
        </p:nvSpPr>
        <p:spPr>
          <a:xfrm>
            <a:off x="2454606" y="449484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10</a:t>
            </a:r>
          </a:p>
        </p:txBody>
      </p:sp>
      <p:sp>
        <p:nvSpPr>
          <p:cNvPr id="9" name="TextBox 8">
            <a:extLst>
              <a:ext uri="{FF2B5EF4-FFF2-40B4-BE49-F238E27FC236}">
                <a16:creationId xmlns:a16="http://schemas.microsoft.com/office/drawing/2014/main" id="{CE646F4F-6DE7-A386-27CD-A02F3330E117}"/>
              </a:ext>
            </a:extLst>
          </p:cNvPr>
          <p:cNvSpPr txBox="1"/>
          <p:nvPr/>
        </p:nvSpPr>
        <p:spPr>
          <a:xfrm>
            <a:off x="2761607" y="4519472"/>
            <a:ext cx="793173"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t>uncheck</a:t>
            </a:r>
          </a:p>
        </p:txBody>
      </p:sp>
      <p:cxnSp>
        <p:nvCxnSpPr>
          <p:cNvPr id="10" name="Straight Arrow Connector 9">
            <a:extLst>
              <a:ext uri="{FF2B5EF4-FFF2-40B4-BE49-F238E27FC236}">
                <a16:creationId xmlns:a16="http://schemas.microsoft.com/office/drawing/2014/main" id="{A6B2E48C-6B91-9CF0-8448-3E47FFC011E5}"/>
              </a:ext>
            </a:extLst>
          </p:cNvPr>
          <p:cNvCxnSpPr>
            <a:cxnSpLocks/>
          </p:cNvCxnSpPr>
          <p:nvPr/>
        </p:nvCxnSpPr>
        <p:spPr>
          <a:xfrm flipV="1">
            <a:off x="7111302" y="4359220"/>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1" name="Oval 10">
            <a:extLst>
              <a:ext uri="{FF2B5EF4-FFF2-40B4-BE49-F238E27FC236}">
                <a16:creationId xmlns:a16="http://schemas.microsoft.com/office/drawing/2014/main" id="{E120CA3F-8693-A154-75FB-8B5E15C3A920}"/>
              </a:ext>
            </a:extLst>
          </p:cNvPr>
          <p:cNvSpPr/>
          <p:nvPr/>
        </p:nvSpPr>
        <p:spPr>
          <a:xfrm>
            <a:off x="6971829" y="4480041"/>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11</a:t>
            </a:r>
          </a:p>
        </p:txBody>
      </p:sp>
      <p:sp>
        <p:nvSpPr>
          <p:cNvPr id="12" name="TextBox 11">
            <a:extLst>
              <a:ext uri="{FF2B5EF4-FFF2-40B4-BE49-F238E27FC236}">
                <a16:creationId xmlns:a16="http://schemas.microsoft.com/office/drawing/2014/main" id="{73C9E985-B97F-B71D-5DA2-F80362356222}"/>
              </a:ext>
            </a:extLst>
          </p:cNvPr>
          <p:cNvSpPr txBox="1"/>
          <p:nvPr/>
        </p:nvSpPr>
        <p:spPr>
          <a:xfrm>
            <a:off x="7278830" y="4504673"/>
            <a:ext cx="793173"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t>uncheck</a:t>
            </a:r>
          </a:p>
        </p:txBody>
      </p:sp>
      <p:cxnSp>
        <p:nvCxnSpPr>
          <p:cNvPr id="13" name="Straight Arrow Connector 12">
            <a:extLst>
              <a:ext uri="{FF2B5EF4-FFF2-40B4-BE49-F238E27FC236}">
                <a16:creationId xmlns:a16="http://schemas.microsoft.com/office/drawing/2014/main" id="{B3C43483-2520-BA31-4522-9C764A62095B}"/>
              </a:ext>
            </a:extLst>
          </p:cNvPr>
          <p:cNvCxnSpPr>
            <a:cxnSpLocks/>
          </p:cNvCxnSpPr>
          <p:nvPr/>
        </p:nvCxnSpPr>
        <p:spPr>
          <a:xfrm flipH="1" flipV="1">
            <a:off x="3525229" y="4406815"/>
            <a:ext cx="397374" cy="36736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4" name="Oval 13">
            <a:extLst>
              <a:ext uri="{FF2B5EF4-FFF2-40B4-BE49-F238E27FC236}">
                <a16:creationId xmlns:a16="http://schemas.microsoft.com/office/drawing/2014/main" id="{4A00711F-DCDE-53D5-FBBB-331FC42588BC}"/>
              </a:ext>
            </a:extLst>
          </p:cNvPr>
          <p:cNvSpPr/>
          <p:nvPr/>
        </p:nvSpPr>
        <p:spPr>
          <a:xfrm>
            <a:off x="3659616" y="4604099"/>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13</a:t>
            </a:r>
          </a:p>
        </p:txBody>
      </p:sp>
      <p:sp>
        <p:nvSpPr>
          <p:cNvPr id="15" name="TextBox 14">
            <a:extLst>
              <a:ext uri="{FF2B5EF4-FFF2-40B4-BE49-F238E27FC236}">
                <a16:creationId xmlns:a16="http://schemas.microsoft.com/office/drawing/2014/main" id="{EEFBEF9F-4C8D-A1F7-79E4-79A8921D4A0B}"/>
              </a:ext>
            </a:extLst>
          </p:cNvPr>
          <p:cNvSpPr txBox="1"/>
          <p:nvPr/>
        </p:nvSpPr>
        <p:spPr>
          <a:xfrm>
            <a:off x="2706606" y="4846377"/>
            <a:ext cx="2363617"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t>show temperature history for 2051</a:t>
            </a:r>
          </a:p>
        </p:txBody>
      </p:sp>
      <p:sp>
        <p:nvSpPr>
          <p:cNvPr id="17" name="TextBox 16">
            <a:extLst>
              <a:ext uri="{FF2B5EF4-FFF2-40B4-BE49-F238E27FC236}">
                <a16:creationId xmlns:a16="http://schemas.microsoft.com/office/drawing/2014/main" id="{3B7DB5B0-14C2-FEAE-9415-8D341FE62EA1}"/>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21</a:t>
            </a:fld>
            <a:endParaRPr lang="en-US" dirty="0"/>
          </a:p>
        </p:txBody>
      </p:sp>
      <p:cxnSp>
        <p:nvCxnSpPr>
          <p:cNvPr id="23" name="Straight Arrow Connector 22">
            <a:extLst>
              <a:ext uri="{FF2B5EF4-FFF2-40B4-BE49-F238E27FC236}">
                <a16:creationId xmlns:a16="http://schemas.microsoft.com/office/drawing/2014/main" id="{6AD11F58-3BFB-DCA8-C91B-07872699522E}"/>
              </a:ext>
            </a:extLst>
          </p:cNvPr>
          <p:cNvCxnSpPr>
            <a:cxnSpLocks/>
            <a:stCxn id="24" idx="1"/>
          </p:cNvCxnSpPr>
          <p:nvPr/>
        </p:nvCxnSpPr>
        <p:spPr>
          <a:xfrm flipH="1" flipV="1">
            <a:off x="4085408" y="4374019"/>
            <a:ext cx="190416" cy="2168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4" name="Oval 23">
            <a:extLst>
              <a:ext uri="{FF2B5EF4-FFF2-40B4-BE49-F238E27FC236}">
                <a16:creationId xmlns:a16="http://schemas.microsoft.com/office/drawing/2014/main" id="{42F9B7A9-E8C4-EEE3-88BD-BD3E33B4A2A8}"/>
              </a:ext>
            </a:extLst>
          </p:cNvPr>
          <p:cNvSpPr/>
          <p:nvPr/>
        </p:nvSpPr>
        <p:spPr>
          <a:xfrm>
            <a:off x="4238919" y="4553946"/>
            <a:ext cx="252000" cy="252000"/>
          </a:xfrm>
          <a:prstGeom prst="ellipse">
            <a:avLst/>
          </a:prstGeom>
          <a:solidFill>
            <a:srgbClr val="0070C0"/>
          </a:solidFill>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12</a:t>
            </a:r>
          </a:p>
        </p:txBody>
      </p:sp>
      <p:sp>
        <p:nvSpPr>
          <p:cNvPr id="25" name="TextBox 24">
            <a:extLst>
              <a:ext uri="{FF2B5EF4-FFF2-40B4-BE49-F238E27FC236}">
                <a16:creationId xmlns:a16="http://schemas.microsoft.com/office/drawing/2014/main" id="{A45FF766-1CF4-9546-003F-146D2F668EBE}"/>
              </a:ext>
            </a:extLst>
          </p:cNvPr>
          <p:cNvSpPr txBox="1"/>
          <p:nvPr/>
        </p:nvSpPr>
        <p:spPr>
          <a:xfrm>
            <a:off x="4499211" y="4539866"/>
            <a:ext cx="1444389" cy="261610"/>
          </a:xfrm>
          <a:prstGeom prst="rect">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solidFill>
                  <a:srgbClr val="FFFF00"/>
                </a:solidFill>
              </a:rPr>
              <a:t>Type Coil ID: 97595</a:t>
            </a:r>
          </a:p>
        </p:txBody>
      </p:sp>
      <p:sp>
        <p:nvSpPr>
          <p:cNvPr id="27" name="Title 1">
            <a:extLst>
              <a:ext uri="{FF2B5EF4-FFF2-40B4-BE49-F238E27FC236}">
                <a16:creationId xmlns:a16="http://schemas.microsoft.com/office/drawing/2014/main" id="{118D9013-F89D-FAD9-1BD7-7935861E396F}"/>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Show thickness profile in </a:t>
            </a:r>
            <a:r>
              <a:rPr lang="en-US" sz="2000" dirty="0">
                <a:solidFill>
                  <a:srgbClr val="C00000"/>
                </a:solidFill>
                <a:sym typeface="Symbol" panose="05050102010706020507" pitchFamily="18" charset="2"/>
              </a:rPr>
              <a:t></a:t>
            </a:r>
            <a:r>
              <a:rPr lang="en-US" sz="2000" dirty="0">
                <a:solidFill>
                  <a:srgbClr val="C00000"/>
                </a:solidFill>
              </a:rPr>
              <a:t>m unit</a:t>
            </a:r>
          </a:p>
        </p:txBody>
      </p:sp>
    </p:spTree>
    <p:extLst>
      <p:ext uri="{BB962C8B-B14F-4D97-AF65-F5344CB8AC3E}">
        <p14:creationId xmlns:p14="http://schemas.microsoft.com/office/powerpoint/2010/main" val="40405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BF649C-EE00-F7A4-B8F4-593DA86AB361}"/>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22</a:t>
            </a:fld>
            <a:endParaRPr lang="en-US" dirty="0"/>
          </a:p>
        </p:txBody>
      </p:sp>
      <p:pic>
        <p:nvPicPr>
          <p:cNvPr id="12" name="Content Placeholder 11">
            <a:extLst>
              <a:ext uri="{FF2B5EF4-FFF2-40B4-BE49-F238E27FC236}">
                <a16:creationId xmlns:a16="http://schemas.microsoft.com/office/drawing/2014/main" id="{750CA56C-366A-562E-75EC-4B23BF9AC3D9}"/>
              </a:ext>
            </a:extLst>
          </p:cNvPr>
          <p:cNvPicPr>
            <a:picLocks noGrp="1" noChangeAspect="1"/>
          </p:cNvPicPr>
          <p:nvPr>
            <p:ph idx="1"/>
          </p:nvPr>
        </p:nvPicPr>
        <p:blipFill>
          <a:blip r:embed="rId2"/>
          <a:stretch>
            <a:fillRect/>
          </a:stretch>
        </p:blipFill>
        <p:spPr>
          <a:xfrm>
            <a:off x="1461973" y="1231519"/>
            <a:ext cx="6457183" cy="3627083"/>
          </a:xfrm>
        </p:spPr>
      </p:pic>
      <p:sp>
        <p:nvSpPr>
          <p:cNvPr id="13" name="Title 1">
            <a:extLst>
              <a:ext uri="{FF2B5EF4-FFF2-40B4-BE49-F238E27FC236}">
                <a16:creationId xmlns:a16="http://schemas.microsoft.com/office/drawing/2014/main" id="{601A9B92-2E42-7732-269B-FE45075D27D1}"/>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Show temperature histories at different thickness locations for 2051</a:t>
            </a:r>
          </a:p>
        </p:txBody>
      </p:sp>
    </p:spTree>
    <p:extLst>
      <p:ext uri="{BB962C8B-B14F-4D97-AF65-F5344CB8AC3E}">
        <p14:creationId xmlns:p14="http://schemas.microsoft.com/office/powerpoint/2010/main" val="13811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aph of a graph&#10;&#10;Description automatically generated with medium confidence">
            <a:extLst>
              <a:ext uri="{FF2B5EF4-FFF2-40B4-BE49-F238E27FC236}">
                <a16:creationId xmlns:a16="http://schemas.microsoft.com/office/drawing/2014/main" id="{1FF1B9B1-2044-C864-E39C-0BEC4F95A972}"/>
              </a:ext>
            </a:extLst>
          </p:cNvPr>
          <p:cNvPicPr>
            <a:picLocks noChangeAspect="1"/>
          </p:cNvPicPr>
          <p:nvPr/>
        </p:nvPicPr>
        <p:blipFill>
          <a:blip r:embed="rId2"/>
          <a:stretch>
            <a:fillRect/>
          </a:stretch>
        </p:blipFill>
        <p:spPr>
          <a:xfrm>
            <a:off x="4610403" y="1057910"/>
            <a:ext cx="4463415" cy="3027680"/>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13C9CFB7-E134-762C-7B42-049083C169F6}"/>
              </a:ext>
            </a:extLst>
          </p:cNvPr>
          <p:cNvPicPr>
            <a:picLocks noChangeAspect="1"/>
          </p:cNvPicPr>
          <p:nvPr/>
        </p:nvPicPr>
        <p:blipFill>
          <a:blip r:embed="rId3"/>
          <a:stretch>
            <a:fillRect/>
          </a:stretch>
        </p:blipFill>
        <p:spPr>
          <a:xfrm>
            <a:off x="29715" y="779964"/>
            <a:ext cx="4531859" cy="3725839"/>
          </a:xfrm>
          <a:prstGeom prst="rect">
            <a:avLst/>
          </a:prstGeom>
          <a:ln>
            <a:solidFill>
              <a:schemeClr val="bg1">
                <a:lumMod val="75000"/>
              </a:schemeClr>
            </a:solidFill>
          </a:ln>
        </p:spPr>
      </p:pic>
      <p:cxnSp>
        <p:nvCxnSpPr>
          <p:cNvPr id="7" name="Straight Arrow Connector 6">
            <a:extLst>
              <a:ext uri="{FF2B5EF4-FFF2-40B4-BE49-F238E27FC236}">
                <a16:creationId xmlns:a16="http://schemas.microsoft.com/office/drawing/2014/main" id="{BFACC1FA-8A85-9C47-8122-A85806D6ADC9}"/>
              </a:ext>
            </a:extLst>
          </p:cNvPr>
          <p:cNvCxnSpPr>
            <a:cxnSpLocks/>
          </p:cNvCxnSpPr>
          <p:nvPr/>
        </p:nvCxnSpPr>
        <p:spPr>
          <a:xfrm flipH="1" flipV="1">
            <a:off x="3568490" y="4463050"/>
            <a:ext cx="163115" cy="16274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8" name="Oval 7">
            <a:extLst>
              <a:ext uri="{FF2B5EF4-FFF2-40B4-BE49-F238E27FC236}">
                <a16:creationId xmlns:a16="http://schemas.microsoft.com/office/drawing/2014/main" id="{4B01F7CF-10D2-CCC2-01AC-FCF01B7DC672}"/>
              </a:ext>
            </a:extLst>
          </p:cNvPr>
          <p:cNvSpPr/>
          <p:nvPr/>
        </p:nvSpPr>
        <p:spPr>
          <a:xfrm>
            <a:off x="3670760" y="4606287"/>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15</a:t>
            </a:r>
          </a:p>
        </p:txBody>
      </p:sp>
      <p:sp>
        <p:nvSpPr>
          <p:cNvPr id="9" name="TextBox 8">
            <a:extLst>
              <a:ext uri="{FF2B5EF4-FFF2-40B4-BE49-F238E27FC236}">
                <a16:creationId xmlns:a16="http://schemas.microsoft.com/office/drawing/2014/main" id="{7B64F751-8D62-8EDA-6C5D-BE89F711E827}"/>
              </a:ext>
            </a:extLst>
          </p:cNvPr>
          <p:cNvSpPr txBox="1"/>
          <p:nvPr/>
        </p:nvSpPr>
        <p:spPr>
          <a:xfrm>
            <a:off x="3956880" y="4583040"/>
            <a:ext cx="1795337"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t>Compare with measured</a:t>
            </a:r>
          </a:p>
        </p:txBody>
      </p:sp>
      <p:sp>
        <p:nvSpPr>
          <p:cNvPr id="10" name="TextBox 9">
            <a:extLst>
              <a:ext uri="{FF2B5EF4-FFF2-40B4-BE49-F238E27FC236}">
                <a16:creationId xmlns:a16="http://schemas.microsoft.com/office/drawing/2014/main" id="{76B758C8-1F2D-5984-A9E9-9685C6997249}"/>
              </a:ext>
            </a:extLst>
          </p:cNvPr>
          <p:cNvSpPr txBox="1"/>
          <p:nvPr/>
        </p:nvSpPr>
        <p:spPr>
          <a:xfrm>
            <a:off x="4783489" y="4258540"/>
            <a:ext cx="1567455"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Type Coil ID: 97595</a:t>
            </a:r>
          </a:p>
        </p:txBody>
      </p:sp>
      <p:cxnSp>
        <p:nvCxnSpPr>
          <p:cNvPr id="11" name="Straight Arrow Connector 10">
            <a:extLst>
              <a:ext uri="{FF2B5EF4-FFF2-40B4-BE49-F238E27FC236}">
                <a16:creationId xmlns:a16="http://schemas.microsoft.com/office/drawing/2014/main" id="{6FCE2BA7-9E0F-2206-E60B-BB683F8D53CE}"/>
              </a:ext>
            </a:extLst>
          </p:cNvPr>
          <p:cNvCxnSpPr>
            <a:cxnSpLocks/>
            <a:stCxn id="12" idx="2"/>
          </p:cNvCxnSpPr>
          <p:nvPr/>
        </p:nvCxnSpPr>
        <p:spPr>
          <a:xfrm flipH="1">
            <a:off x="4309574" y="4397040"/>
            <a:ext cx="180489" cy="3182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Oval 11">
            <a:extLst>
              <a:ext uri="{FF2B5EF4-FFF2-40B4-BE49-F238E27FC236}">
                <a16:creationId xmlns:a16="http://schemas.microsoft.com/office/drawing/2014/main" id="{7FF02901-3AE8-56D0-0E16-681E39E8716B}"/>
              </a:ext>
            </a:extLst>
          </p:cNvPr>
          <p:cNvSpPr/>
          <p:nvPr/>
        </p:nvSpPr>
        <p:spPr>
          <a:xfrm>
            <a:off x="4490063" y="427104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14</a:t>
            </a:r>
          </a:p>
        </p:txBody>
      </p:sp>
      <p:cxnSp>
        <p:nvCxnSpPr>
          <p:cNvPr id="18" name="Straight Arrow Connector 17">
            <a:extLst>
              <a:ext uri="{FF2B5EF4-FFF2-40B4-BE49-F238E27FC236}">
                <a16:creationId xmlns:a16="http://schemas.microsoft.com/office/drawing/2014/main" id="{6D7318E2-052A-E240-33EE-E754EB31E51C}"/>
              </a:ext>
            </a:extLst>
          </p:cNvPr>
          <p:cNvCxnSpPr>
            <a:cxnSpLocks/>
          </p:cNvCxnSpPr>
          <p:nvPr/>
        </p:nvCxnSpPr>
        <p:spPr>
          <a:xfrm flipV="1">
            <a:off x="3534770" y="3210713"/>
            <a:ext cx="1075633" cy="1142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1FFFD5-7F4C-A510-14BE-347AF605CEA3}"/>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23</a:t>
            </a:fld>
            <a:endParaRPr lang="en-US" dirty="0"/>
          </a:p>
        </p:txBody>
      </p:sp>
      <p:sp>
        <p:nvSpPr>
          <p:cNvPr id="23" name="Title 1">
            <a:extLst>
              <a:ext uri="{FF2B5EF4-FFF2-40B4-BE49-F238E27FC236}">
                <a16:creationId xmlns:a16="http://schemas.microsoft.com/office/drawing/2014/main" id="{E4EEE463-1205-F923-91F5-2A96AE30B9E1}"/>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Compare calculated profile with measured one</a:t>
            </a:r>
          </a:p>
        </p:txBody>
      </p:sp>
    </p:spTree>
    <p:extLst>
      <p:ext uri="{BB962C8B-B14F-4D97-AF65-F5344CB8AC3E}">
        <p14:creationId xmlns:p14="http://schemas.microsoft.com/office/powerpoint/2010/main" val="331492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40099A7-EDA2-25BD-771E-38F0D6539996}"/>
              </a:ext>
            </a:extLst>
          </p:cNvPr>
          <p:cNvPicPr>
            <a:picLocks noGrp="1" noChangeAspect="1"/>
          </p:cNvPicPr>
          <p:nvPr>
            <p:ph idx="1"/>
          </p:nvPr>
        </p:nvPicPr>
        <p:blipFill>
          <a:blip r:embed="rId2"/>
          <a:stretch>
            <a:fillRect/>
          </a:stretch>
        </p:blipFill>
        <p:spPr>
          <a:xfrm>
            <a:off x="469198" y="1135987"/>
            <a:ext cx="4673127" cy="3263900"/>
          </a:xfrm>
        </p:spPr>
      </p:pic>
      <p:cxnSp>
        <p:nvCxnSpPr>
          <p:cNvPr id="8" name="Straight Arrow Connector 7">
            <a:extLst>
              <a:ext uri="{FF2B5EF4-FFF2-40B4-BE49-F238E27FC236}">
                <a16:creationId xmlns:a16="http://schemas.microsoft.com/office/drawing/2014/main" id="{8CBB840B-01B8-AB2E-30C9-AC44E5F08BA1}"/>
              </a:ext>
            </a:extLst>
          </p:cNvPr>
          <p:cNvCxnSpPr>
            <a:cxnSpLocks/>
          </p:cNvCxnSpPr>
          <p:nvPr/>
        </p:nvCxnSpPr>
        <p:spPr>
          <a:xfrm flipV="1">
            <a:off x="2073320" y="3473463"/>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9" name="Oval 8">
            <a:extLst>
              <a:ext uri="{FF2B5EF4-FFF2-40B4-BE49-F238E27FC236}">
                <a16:creationId xmlns:a16="http://schemas.microsoft.com/office/drawing/2014/main" id="{A082DFA2-5535-D8B5-CC0C-CE0C154FD4DC}"/>
              </a:ext>
            </a:extLst>
          </p:cNvPr>
          <p:cNvSpPr/>
          <p:nvPr/>
        </p:nvSpPr>
        <p:spPr>
          <a:xfrm>
            <a:off x="1933847" y="3594284"/>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16</a:t>
            </a:r>
          </a:p>
        </p:txBody>
      </p:sp>
      <p:sp>
        <p:nvSpPr>
          <p:cNvPr id="10" name="TextBox 9">
            <a:extLst>
              <a:ext uri="{FF2B5EF4-FFF2-40B4-BE49-F238E27FC236}">
                <a16:creationId xmlns:a16="http://schemas.microsoft.com/office/drawing/2014/main" id="{C7120CD2-22C6-CE0D-5AF9-8F2C24ED6435}"/>
              </a:ext>
            </a:extLst>
          </p:cNvPr>
          <p:cNvSpPr txBox="1"/>
          <p:nvPr/>
        </p:nvSpPr>
        <p:spPr>
          <a:xfrm>
            <a:off x="2240848" y="3618916"/>
            <a:ext cx="3421900"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100" dirty="0"/>
              <a:t>Export Crown files to server or your local computer</a:t>
            </a:r>
          </a:p>
        </p:txBody>
      </p:sp>
      <p:cxnSp>
        <p:nvCxnSpPr>
          <p:cNvPr id="12" name="Straight Arrow Connector 11">
            <a:extLst>
              <a:ext uri="{FF2B5EF4-FFF2-40B4-BE49-F238E27FC236}">
                <a16:creationId xmlns:a16="http://schemas.microsoft.com/office/drawing/2014/main" id="{4302DCDE-FED0-EDDD-9B24-42AD7F211945}"/>
              </a:ext>
            </a:extLst>
          </p:cNvPr>
          <p:cNvCxnSpPr>
            <a:cxnSpLocks/>
          </p:cNvCxnSpPr>
          <p:nvPr/>
        </p:nvCxnSpPr>
        <p:spPr>
          <a:xfrm flipV="1">
            <a:off x="4408714" y="1339850"/>
            <a:ext cx="1530805" cy="225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DCBDF0A-C8F9-BBE6-2FAD-62BDB4BDB91F}"/>
              </a:ext>
            </a:extLst>
          </p:cNvPr>
          <p:cNvPicPr>
            <a:picLocks noChangeAspect="1"/>
          </p:cNvPicPr>
          <p:nvPr/>
        </p:nvPicPr>
        <p:blipFill>
          <a:blip r:embed="rId3"/>
          <a:stretch>
            <a:fillRect/>
          </a:stretch>
        </p:blipFill>
        <p:spPr>
          <a:xfrm>
            <a:off x="5939519" y="1866955"/>
            <a:ext cx="1190625" cy="2600325"/>
          </a:xfrm>
          <a:prstGeom prst="rect">
            <a:avLst/>
          </a:prstGeom>
        </p:spPr>
      </p:pic>
      <p:pic>
        <p:nvPicPr>
          <p:cNvPr id="17" name="Picture 16">
            <a:extLst>
              <a:ext uri="{FF2B5EF4-FFF2-40B4-BE49-F238E27FC236}">
                <a16:creationId xmlns:a16="http://schemas.microsoft.com/office/drawing/2014/main" id="{9962576A-1B17-A009-1CCD-92AA3CE7C2A2}"/>
              </a:ext>
            </a:extLst>
          </p:cNvPr>
          <p:cNvPicPr>
            <a:picLocks noChangeAspect="1"/>
          </p:cNvPicPr>
          <p:nvPr/>
        </p:nvPicPr>
        <p:blipFill>
          <a:blip r:embed="rId4"/>
          <a:stretch>
            <a:fillRect/>
          </a:stretch>
        </p:blipFill>
        <p:spPr>
          <a:xfrm>
            <a:off x="7395966" y="1866955"/>
            <a:ext cx="1057275" cy="2571750"/>
          </a:xfrm>
          <a:prstGeom prst="rect">
            <a:avLst/>
          </a:prstGeom>
        </p:spPr>
      </p:pic>
      <p:cxnSp>
        <p:nvCxnSpPr>
          <p:cNvPr id="19" name="Straight Arrow Connector 18">
            <a:extLst>
              <a:ext uri="{FF2B5EF4-FFF2-40B4-BE49-F238E27FC236}">
                <a16:creationId xmlns:a16="http://schemas.microsoft.com/office/drawing/2014/main" id="{289BAE8B-BAE5-8EA5-9863-17B5A97BF25D}"/>
              </a:ext>
            </a:extLst>
          </p:cNvPr>
          <p:cNvCxnSpPr>
            <a:endCxn id="15" idx="0"/>
          </p:cNvCxnSpPr>
          <p:nvPr/>
        </p:nvCxnSpPr>
        <p:spPr>
          <a:xfrm flipH="1">
            <a:off x="6534832" y="1379138"/>
            <a:ext cx="595312" cy="4878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2777CD14-67F6-547E-1899-93077A1814C6}"/>
              </a:ext>
            </a:extLst>
          </p:cNvPr>
          <p:cNvCxnSpPr>
            <a:cxnSpLocks/>
          </p:cNvCxnSpPr>
          <p:nvPr/>
        </p:nvCxnSpPr>
        <p:spPr>
          <a:xfrm>
            <a:off x="7191103" y="1353861"/>
            <a:ext cx="520066" cy="5130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4" name="TextBox 23">
            <a:extLst>
              <a:ext uri="{FF2B5EF4-FFF2-40B4-BE49-F238E27FC236}">
                <a16:creationId xmlns:a16="http://schemas.microsoft.com/office/drawing/2014/main" id="{AE5A0897-399E-2251-787D-0A560CBB9721}"/>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24</a:t>
            </a:fld>
            <a:endParaRPr lang="en-US" dirty="0"/>
          </a:p>
        </p:txBody>
      </p:sp>
      <p:sp>
        <p:nvSpPr>
          <p:cNvPr id="14" name="TextBox 13">
            <a:extLst>
              <a:ext uri="{FF2B5EF4-FFF2-40B4-BE49-F238E27FC236}">
                <a16:creationId xmlns:a16="http://schemas.microsoft.com/office/drawing/2014/main" id="{D973CC31-6A26-89D8-054E-29F74BB0E5A0}"/>
              </a:ext>
            </a:extLst>
          </p:cNvPr>
          <p:cNvSpPr txBox="1"/>
          <p:nvPr/>
        </p:nvSpPr>
        <p:spPr>
          <a:xfrm>
            <a:off x="5939518" y="1155201"/>
            <a:ext cx="2378791" cy="230832"/>
          </a:xfrm>
          <a:prstGeom prst="rect">
            <a:avLst/>
          </a:prstGeom>
          <a:noFill/>
          <a:ln>
            <a:solidFill>
              <a:schemeClr val="accent3">
                <a:shade val="15000"/>
              </a:schemeClr>
            </a:solidFill>
          </a:ln>
        </p:spPr>
        <p:txBody>
          <a:bodyPr wrap="square">
            <a:spAutoFit/>
          </a:bodyPr>
          <a:lstStyle/>
          <a:p>
            <a:pPr algn="ctr"/>
            <a:r>
              <a:rPr lang="en-US" sz="900" b="1" dirty="0"/>
              <a:t>Coil_97595_input_mydata_date-time.zip</a:t>
            </a:r>
          </a:p>
        </p:txBody>
      </p:sp>
      <p:sp>
        <p:nvSpPr>
          <p:cNvPr id="16" name="Title 1">
            <a:extLst>
              <a:ext uri="{FF2B5EF4-FFF2-40B4-BE49-F238E27FC236}">
                <a16:creationId xmlns:a16="http://schemas.microsoft.com/office/drawing/2014/main" id="{375838EE-BBC0-E041-1C66-1ECAFB37D6C9}"/>
              </a:ext>
            </a:extLst>
          </p:cNvPr>
          <p:cNvSpPr>
            <a:spLocks noGrp="1"/>
          </p:cNvSpPr>
          <p:nvPr>
            <p:ph type="title"/>
          </p:nvPr>
        </p:nvSpPr>
        <p:spPr>
          <a:xfrm>
            <a:off x="429668" y="105387"/>
            <a:ext cx="7400901" cy="612837"/>
          </a:xfrm>
        </p:spPr>
        <p:txBody>
          <a:bodyPr/>
          <a:lstStyle/>
          <a:p>
            <a:pPr algn="ctr"/>
            <a:r>
              <a:rPr lang="en-US" sz="2000" dirty="0"/>
              <a:t>I. Step-by-step guide (read data from database) - </a:t>
            </a:r>
            <a:r>
              <a:rPr lang="en-US" sz="2000" dirty="0">
                <a:solidFill>
                  <a:srgbClr val="C00000"/>
                </a:solidFill>
              </a:rPr>
              <a:t>Export Crown files to server or your local computer</a:t>
            </a:r>
          </a:p>
        </p:txBody>
      </p:sp>
    </p:spTree>
    <p:extLst>
      <p:ext uri="{BB962C8B-B14F-4D97-AF65-F5344CB8AC3E}">
        <p14:creationId xmlns:p14="http://schemas.microsoft.com/office/powerpoint/2010/main" val="301438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0C9B8F-E70B-1E86-7DDB-2954C648B6CE}"/>
              </a:ext>
            </a:extLst>
          </p:cNvPr>
          <p:cNvPicPr>
            <a:picLocks noChangeAspect="1"/>
          </p:cNvPicPr>
          <p:nvPr/>
        </p:nvPicPr>
        <p:blipFill>
          <a:blip r:embed="rId2"/>
          <a:stretch>
            <a:fillRect/>
          </a:stretch>
        </p:blipFill>
        <p:spPr>
          <a:xfrm>
            <a:off x="3583471" y="1531108"/>
            <a:ext cx="4777226" cy="2009270"/>
          </a:xfrm>
          <a:prstGeom prst="rect">
            <a:avLst/>
          </a:prstGeom>
        </p:spPr>
      </p:pic>
      <p:pic>
        <p:nvPicPr>
          <p:cNvPr id="8" name="Content Placeholder 7">
            <a:extLst>
              <a:ext uri="{FF2B5EF4-FFF2-40B4-BE49-F238E27FC236}">
                <a16:creationId xmlns:a16="http://schemas.microsoft.com/office/drawing/2014/main" id="{611E88C3-7A06-3008-F4C1-7F01A9463458}"/>
              </a:ext>
            </a:extLst>
          </p:cNvPr>
          <p:cNvPicPr>
            <a:picLocks noGrp="1" noChangeAspect="1"/>
          </p:cNvPicPr>
          <p:nvPr>
            <p:ph idx="1"/>
          </p:nvPr>
        </p:nvPicPr>
        <p:blipFill>
          <a:blip r:embed="rId3"/>
          <a:stretch>
            <a:fillRect/>
          </a:stretch>
        </p:blipFill>
        <p:spPr>
          <a:xfrm>
            <a:off x="1789893" y="765733"/>
            <a:ext cx="1160288" cy="4354268"/>
          </a:xfrm>
        </p:spPr>
      </p:pic>
      <p:cxnSp>
        <p:nvCxnSpPr>
          <p:cNvPr id="7" name="Straight Arrow Connector 6">
            <a:extLst>
              <a:ext uri="{FF2B5EF4-FFF2-40B4-BE49-F238E27FC236}">
                <a16:creationId xmlns:a16="http://schemas.microsoft.com/office/drawing/2014/main" id="{ACD6785D-0F87-959E-5143-12BBB1BB8908}"/>
              </a:ext>
            </a:extLst>
          </p:cNvPr>
          <p:cNvCxnSpPr/>
          <p:nvPr/>
        </p:nvCxnSpPr>
        <p:spPr>
          <a:xfrm>
            <a:off x="1577620" y="3171128"/>
            <a:ext cx="424543"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1" name="Oval 10">
            <a:extLst>
              <a:ext uri="{FF2B5EF4-FFF2-40B4-BE49-F238E27FC236}">
                <a16:creationId xmlns:a16="http://schemas.microsoft.com/office/drawing/2014/main" id="{62F7E01B-447A-43E7-C563-49534215359E}"/>
              </a:ext>
            </a:extLst>
          </p:cNvPr>
          <p:cNvSpPr/>
          <p:nvPr/>
        </p:nvSpPr>
        <p:spPr>
          <a:xfrm>
            <a:off x="1316253" y="3043503"/>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a:t>
            </a:r>
          </a:p>
        </p:txBody>
      </p:sp>
      <p:cxnSp>
        <p:nvCxnSpPr>
          <p:cNvPr id="15" name="Straight Arrow Connector 14">
            <a:extLst>
              <a:ext uri="{FF2B5EF4-FFF2-40B4-BE49-F238E27FC236}">
                <a16:creationId xmlns:a16="http://schemas.microsoft.com/office/drawing/2014/main" id="{3454B3D6-99D1-D9C4-6C0D-024931C422EC}"/>
              </a:ext>
            </a:extLst>
          </p:cNvPr>
          <p:cNvCxnSpPr>
            <a:cxnSpLocks/>
          </p:cNvCxnSpPr>
          <p:nvPr/>
        </p:nvCxnSpPr>
        <p:spPr>
          <a:xfrm flipH="1">
            <a:off x="5193871" y="1741084"/>
            <a:ext cx="62889" cy="16947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1DD5AA7B-68C5-3555-2575-06B1437717AD}"/>
              </a:ext>
            </a:extLst>
          </p:cNvPr>
          <p:cNvSpPr txBox="1"/>
          <p:nvPr/>
        </p:nvSpPr>
        <p:spPr>
          <a:xfrm>
            <a:off x="5777408" y="2223981"/>
            <a:ext cx="126106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Select an input </a:t>
            </a:r>
          </a:p>
        </p:txBody>
      </p:sp>
      <p:sp>
        <p:nvSpPr>
          <p:cNvPr id="20" name="Oval 19">
            <a:extLst>
              <a:ext uri="{FF2B5EF4-FFF2-40B4-BE49-F238E27FC236}">
                <a16:creationId xmlns:a16="http://schemas.microsoft.com/office/drawing/2014/main" id="{8BE0F260-7FEA-636E-EC1A-8DE5AFB99193}"/>
              </a:ext>
            </a:extLst>
          </p:cNvPr>
          <p:cNvSpPr/>
          <p:nvPr/>
        </p:nvSpPr>
        <p:spPr>
          <a:xfrm>
            <a:off x="5209168" y="1489084"/>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2</a:t>
            </a:r>
          </a:p>
        </p:txBody>
      </p:sp>
      <p:sp>
        <p:nvSpPr>
          <p:cNvPr id="21" name="Oval 20">
            <a:extLst>
              <a:ext uri="{FF2B5EF4-FFF2-40B4-BE49-F238E27FC236}">
                <a16:creationId xmlns:a16="http://schemas.microsoft.com/office/drawing/2014/main" id="{E628F4B1-7E5A-20E5-9B2E-BD90DA9F1305}"/>
              </a:ext>
            </a:extLst>
          </p:cNvPr>
          <p:cNvSpPr/>
          <p:nvPr/>
        </p:nvSpPr>
        <p:spPr>
          <a:xfrm>
            <a:off x="5464246" y="223926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3</a:t>
            </a:r>
          </a:p>
        </p:txBody>
      </p:sp>
      <p:cxnSp>
        <p:nvCxnSpPr>
          <p:cNvPr id="22" name="Straight Arrow Connector 21">
            <a:extLst>
              <a:ext uri="{FF2B5EF4-FFF2-40B4-BE49-F238E27FC236}">
                <a16:creationId xmlns:a16="http://schemas.microsoft.com/office/drawing/2014/main" id="{2A588063-452D-2863-91C8-F863156C6089}"/>
              </a:ext>
            </a:extLst>
          </p:cNvPr>
          <p:cNvCxnSpPr>
            <a:cxnSpLocks/>
          </p:cNvCxnSpPr>
          <p:nvPr/>
        </p:nvCxnSpPr>
        <p:spPr>
          <a:xfrm flipH="1">
            <a:off x="5240744" y="2416777"/>
            <a:ext cx="247624" cy="1260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6885129C-D59B-39D5-6468-0F126FD6E446}"/>
              </a:ext>
            </a:extLst>
          </p:cNvPr>
          <p:cNvCxnSpPr>
            <a:cxnSpLocks/>
            <a:endCxn id="13" idx="1"/>
          </p:cNvCxnSpPr>
          <p:nvPr/>
        </p:nvCxnSpPr>
        <p:spPr>
          <a:xfrm flipV="1">
            <a:off x="2741307" y="2535743"/>
            <a:ext cx="842164" cy="63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A0CB0B-9619-3A52-A449-2A3E7EA15691}"/>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25</a:t>
            </a:fld>
            <a:endParaRPr lang="en-US" dirty="0"/>
          </a:p>
        </p:txBody>
      </p:sp>
      <p:sp>
        <p:nvSpPr>
          <p:cNvPr id="9" name="Oval 8">
            <a:extLst>
              <a:ext uri="{FF2B5EF4-FFF2-40B4-BE49-F238E27FC236}">
                <a16:creationId xmlns:a16="http://schemas.microsoft.com/office/drawing/2014/main" id="{1C7C917E-B327-B7F1-10B6-72FA5A938741}"/>
              </a:ext>
            </a:extLst>
          </p:cNvPr>
          <p:cNvSpPr/>
          <p:nvPr/>
        </p:nvSpPr>
        <p:spPr>
          <a:xfrm>
            <a:off x="3937864" y="322447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4</a:t>
            </a:r>
          </a:p>
        </p:txBody>
      </p:sp>
      <p:cxnSp>
        <p:nvCxnSpPr>
          <p:cNvPr id="10" name="Straight Arrow Connector 9">
            <a:extLst>
              <a:ext uri="{FF2B5EF4-FFF2-40B4-BE49-F238E27FC236}">
                <a16:creationId xmlns:a16="http://schemas.microsoft.com/office/drawing/2014/main" id="{1F3C65F2-3F28-2350-CCF1-EEA0B29B8CA8}"/>
              </a:ext>
            </a:extLst>
          </p:cNvPr>
          <p:cNvCxnSpPr>
            <a:cxnSpLocks/>
          </p:cNvCxnSpPr>
          <p:nvPr/>
        </p:nvCxnSpPr>
        <p:spPr>
          <a:xfrm flipV="1">
            <a:off x="4096721" y="3080094"/>
            <a:ext cx="186285" cy="19818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 name="Title 1">
            <a:extLst>
              <a:ext uri="{FF2B5EF4-FFF2-40B4-BE49-F238E27FC236}">
                <a16:creationId xmlns:a16="http://schemas.microsoft.com/office/drawing/2014/main" id="{5B321DC1-D266-B2E2-3E40-94E5858AE3E2}"/>
              </a:ext>
            </a:extLst>
          </p:cNvPr>
          <p:cNvSpPr txBox="1">
            <a:spLocks/>
          </p:cNvSpPr>
          <p:nvPr/>
        </p:nvSpPr>
        <p:spPr>
          <a:xfrm>
            <a:off x="429668" y="105387"/>
            <a:ext cx="7400901" cy="612837"/>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sz="2000" dirty="0"/>
              <a:t>II. Step-by-step guide (read data from database) - </a:t>
            </a:r>
            <a:r>
              <a:rPr lang="en-US" sz="2000" dirty="0">
                <a:solidFill>
                  <a:srgbClr val="C00000"/>
                </a:solidFill>
              </a:rPr>
              <a:t>Select Crown model / select input</a:t>
            </a:r>
          </a:p>
        </p:txBody>
      </p:sp>
    </p:spTree>
    <p:extLst>
      <p:ext uri="{BB962C8B-B14F-4D97-AF65-F5344CB8AC3E}">
        <p14:creationId xmlns:p14="http://schemas.microsoft.com/office/powerpoint/2010/main" val="351601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F95E4-4A28-A32F-358A-8FF062CFFBA5}"/>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26</a:t>
            </a:fld>
            <a:endParaRPr lang="en-US" dirty="0"/>
          </a:p>
        </p:txBody>
      </p:sp>
      <p:pic>
        <p:nvPicPr>
          <p:cNvPr id="8" name="Content Placeholder 7">
            <a:extLst>
              <a:ext uri="{FF2B5EF4-FFF2-40B4-BE49-F238E27FC236}">
                <a16:creationId xmlns:a16="http://schemas.microsoft.com/office/drawing/2014/main" id="{16250E59-9F71-30A0-257C-A991684665F5}"/>
              </a:ext>
            </a:extLst>
          </p:cNvPr>
          <p:cNvPicPr>
            <a:picLocks noGrp="1" noChangeAspect="1"/>
          </p:cNvPicPr>
          <p:nvPr>
            <p:ph idx="1"/>
          </p:nvPr>
        </p:nvPicPr>
        <p:blipFill>
          <a:blip r:embed="rId2"/>
          <a:stretch>
            <a:fillRect/>
          </a:stretch>
        </p:blipFill>
        <p:spPr>
          <a:xfrm>
            <a:off x="2254670" y="767498"/>
            <a:ext cx="4860000" cy="4279533"/>
          </a:xfrm>
        </p:spPr>
      </p:pic>
      <p:sp>
        <p:nvSpPr>
          <p:cNvPr id="9" name="Oval 8">
            <a:extLst>
              <a:ext uri="{FF2B5EF4-FFF2-40B4-BE49-F238E27FC236}">
                <a16:creationId xmlns:a16="http://schemas.microsoft.com/office/drawing/2014/main" id="{D791F600-7EB1-595B-1EF8-C57CC56FD98C}"/>
              </a:ext>
            </a:extLst>
          </p:cNvPr>
          <p:cNvSpPr/>
          <p:nvPr/>
        </p:nvSpPr>
        <p:spPr>
          <a:xfrm>
            <a:off x="1876670" y="1278878"/>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5</a:t>
            </a:r>
          </a:p>
        </p:txBody>
      </p:sp>
      <p:cxnSp>
        <p:nvCxnSpPr>
          <p:cNvPr id="10" name="Straight Arrow Connector 9">
            <a:extLst>
              <a:ext uri="{FF2B5EF4-FFF2-40B4-BE49-F238E27FC236}">
                <a16:creationId xmlns:a16="http://schemas.microsoft.com/office/drawing/2014/main" id="{72A9F829-1229-33F0-355B-17493DC82A32}"/>
              </a:ext>
            </a:extLst>
          </p:cNvPr>
          <p:cNvCxnSpPr>
            <a:cxnSpLocks/>
            <a:stCxn id="9" idx="6"/>
          </p:cNvCxnSpPr>
          <p:nvPr/>
        </p:nvCxnSpPr>
        <p:spPr>
          <a:xfrm flipV="1">
            <a:off x="2128670" y="1260502"/>
            <a:ext cx="219142" cy="14437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Title 1">
            <a:extLst>
              <a:ext uri="{FF2B5EF4-FFF2-40B4-BE49-F238E27FC236}">
                <a16:creationId xmlns:a16="http://schemas.microsoft.com/office/drawing/2014/main" id="{D8597F33-8799-5D08-036A-30C24F8B86F6}"/>
              </a:ext>
            </a:extLst>
          </p:cNvPr>
          <p:cNvSpPr txBox="1">
            <a:spLocks/>
          </p:cNvSpPr>
          <p:nvPr/>
        </p:nvSpPr>
        <p:spPr>
          <a:xfrm>
            <a:off x="429668" y="105387"/>
            <a:ext cx="7400901" cy="612837"/>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sz="2000" dirty="0"/>
              <a:t>II. Step-by-step guide (read data from database) - </a:t>
            </a:r>
            <a:r>
              <a:rPr lang="en-US" sz="2000" dirty="0">
                <a:solidFill>
                  <a:srgbClr val="C00000"/>
                </a:solidFill>
              </a:rPr>
              <a:t>Show pass schedule</a:t>
            </a:r>
          </a:p>
        </p:txBody>
      </p:sp>
    </p:spTree>
    <p:extLst>
      <p:ext uri="{BB962C8B-B14F-4D97-AF65-F5344CB8AC3E}">
        <p14:creationId xmlns:p14="http://schemas.microsoft.com/office/powerpoint/2010/main" val="2718236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29">
            <a:extLst>
              <a:ext uri="{FF2B5EF4-FFF2-40B4-BE49-F238E27FC236}">
                <a16:creationId xmlns:a16="http://schemas.microsoft.com/office/drawing/2014/main" id="{738B04B4-A1A5-78B5-FCCF-8358D350ADBE}"/>
              </a:ext>
            </a:extLst>
          </p:cNvPr>
          <p:cNvPicPr>
            <a:picLocks noGrp="1" noChangeAspect="1"/>
          </p:cNvPicPr>
          <p:nvPr>
            <p:ph idx="1"/>
          </p:nvPr>
        </p:nvPicPr>
        <p:blipFill>
          <a:blip r:embed="rId2"/>
          <a:stretch>
            <a:fillRect/>
          </a:stretch>
        </p:blipFill>
        <p:spPr>
          <a:xfrm>
            <a:off x="927848" y="831451"/>
            <a:ext cx="4860000" cy="4283197"/>
          </a:xfrm>
        </p:spPr>
      </p:pic>
      <p:pic>
        <p:nvPicPr>
          <p:cNvPr id="26" name="Picture 25">
            <a:extLst>
              <a:ext uri="{FF2B5EF4-FFF2-40B4-BE49-F238E27FC236}">
                <a16:creationId xmlns:a16="http://schemas.microsoft.com/office/drawing/2014/main" id="{573970BE-A88A-68A3-6F63-2BECF0D68986}"/>
              </a:ext>
            </a:extLst>
          </p:cNvPr>
          <p:cNvPicPr>
            <a:picLocks noChangeAspect="1"/>
          </p:cNvPicPr>
          <p:nvPr/>
        </p:nvPicPr>
        <p:blipFill>
          <a:blip r:embed="rId3"/>
          <a:stretch>
            <a:fillRect/>
          </a:stretch>
        </p:blipFill>
        <p:spPr>
          <a:xfrm>
            <a:off x="6024955" y="1981483"/>
            <a:ext cx="2943154" cy="1364050"/>
          </a:xfrm>
          <a:prstGeom prst="rect">
            <a:avLst/>
          </a:prstGeom>
        </p:spPr>
      </p:pic>
      <p:sp>
        <p:nvSpPr>
          <p:cNvPr id="2" name="Rectangle 1">
            <a:extLst>
              <a:ext uri="{FF2B5EF4-FFF2-40B4-BE49-F238E27FC236}">
                <a16:creationId xmlns:a16="http://schemas.microsoft.com/office/drawing/2014/main" id="{59D0BABE-AA44-07FA-EBBF-5C8C1596CBA1}"/>
              </a:ext>
            </a:extLst>
          </p:cNvPr>
          <p:cNvSpPr/>
          <p:nvPr/>
        </p:nvSpPr>
        <p:spPr>
          <a:xfrm>
            <a:off x="1004691" y="3710630"/>
            <a:ext cx="2561678" cy="174851"/>
          </a:xfrm>
          <a:prstGeom prst="rect">
            <a:avLst/>
          </a:prstGeom>
          <a:solidFill>
            <a:srgbClr val="FF0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8BF4BD5-3E7E-3791-CE41-51C873EF3717}"/>
              </a:ext>
            </a:extLst>
          </p:cNvPr>
          <p:cNvSpPr/>
          <p:nvPr/>
        </p:nvSpPr>
        <p:spPr>
          <a:xfrm>
            <a:off x="656731" y="396573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6</a:t>
            </a:r>
          </a:p>
        </p:txBody>
      </p:sp>
      <p:cxnSp>
        <p:nvCxnSpPr>
          <p:cNvPr id="4" name="Straight Arrow Connector 3">
            <a:extLst>
              <a:ext uri="{FF2B5EF4-FFF2-40B4-BE49-F238E27FC236}">
                <a16:creationId xmlns:a16="http://schemas.microsoft.com/office/drawing/2014/main" id="{8F687EB6-5B9E-A269-A68D-BED56A4C0804}"/>
              </a:ext>
            </a:extLst>
          </p:cNvPr>
          <p:cNvCxnSpPr>
            <a:cxnSpLocks/>
          </p:cNvCxnSpPr>
          <p:nvPr/>
        </p:nvCxnSpPr>
        <p:spPr>
          <a:xfrm flipV="1">
            <a:off x="815588" y="3821354"/>
            <a:ext cx="186285" cy="19818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36A6BC63-B59B-B4A2-CFDA-946ACBE0A703}"/>
              </a:ext>
            </a:extLst>
          </p:cNvPr>
          <p:cNvSpPr txBox="1"/>
          <p:nvPr/>
        </p:nvSpPr>
        <p:spPr>
          <a:xfrm>
            <a:off x="1654998" y="3908338"/>
            <a:ext cx="1261063"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100" dirty="0"/>
              <a:t>Type values</a:t>
            </a:r>
          </a:p>
        </p:txBody>
      </p:sp>
      <p:sp>
        <p:nvSpPr>
          <p:cNvPr id="12" name="Oval 11">
            <a:extLst>
              <a:ext uri="{FF2B5EF4-FFF2-40B4-BE49-F238E27FC236}">
                <a16:creationId xmlns:a16="http://schemas.microsoft.com/office/drawing/2014/main" id="{C3CC63A9-2D7D-9B46-1FC4-718136E575E1}"/>
              </a:ext>
            </a:extLst>
          </p:cNvPr>
          <p:cNvSpPr/>
          <p:nvPr/>
        </p:nvSpPr>
        <p:spPr>
          <a:xfrm>
            <a:off x="650504" y="4781396"/>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7</a:t>
            </a:r>
          </a:p>
        </p:txBody>
      </p:sp>
      <p:cxnSp>
        <p:nvCxnSpPr>
          <p:cNvPr id="13" name="Straight Arrow Connector 12">
            <a:extLst>
              <a:ext uri="{FF2B5EF4-FFF2-40B4-BE49-F238E27FC236}">
                <a16:creationId xmlns:a16="http://schemas.microsoft.com/office/drawing/2014/main" id="{3BEDCB63-4A70-2ED3-A05B-3DC18C6E36F8}"/>
              </a:ext>
            </a:extLst>
          </p:cNvPr>
          <p:cNvCxnSpPr>
            <a:cxnSpLocks/>
          </p:cNvCxnSpPr>
          <p:nvPr/>
        </p:nvCxnSpPr>
        <p:spPr>
          <a:xfrm flipV="1">
            <a:off x="894489" y="4873276"/>
            <a:ext cx="258747" cy="2690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4" name="Oval 13">
            <a:extLst>
              <a:ext uri="{FF2B5EF4-FFF2-40B4-BE49-F238E27FC236}">
                <a16:creationId xmlns:a16="http://schemas.microsoft.com/office/drawing/2014/main" id="{8D75A463-8088-236E-A303-5D507803C992}"/>
              </a:ext>
            </a:extLst>
          </p:cNvPr>
          <p:cNvSpPr/>
          <p:nvPr/>
        </p:nvSpPr>
        <p:spPr>
          <a:xfrm>
            <a:off x="7747658" y="2702304"/>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8</a:t>
            </a:r>
          </a:p>
        </p:txBody>
      </p:sp>
      <p:cxnSp>
        <p:nvCxnSpPr>
          <p:cNvPr id="15" name="Straight Arrow Connector 14">
            <a:extLst>
              <a:ext uri="{FF2B5EF4-FFF2-40B4-BE49-F238E27FC236}">
                <a16:creationId xmlns:a16="http://schemas.microsoft.com/office/drawing/2014/main" id="{4876F033-50C0-9BAA-C903-A9EDCFE35066}"/>
              </a:ext>
            </a:extLst>
          </p:cNvPr>
          <p:cNvCxnSpPr>
            <a:cxnSpLocks/>
          </p:cNvCxnSpPr>
          <p:nvPr/>
        </p:nvCxnSpPr>
        <p:spPr>
          <a:xfrm flipH="1" flipV="1">
            <a:off x="7593622" y="2557928"/>
            <a:ext cx="312893" cy="19818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54DFB396-D9FC-3EB2-06F9-1159154A4BF4}"/>
              </a:ext>
            </a:extLst>
          </p:cNvPr>
          <p:cNvSpPr txBox="1"/>
          <p:nvPr/>
        </p:nvSpPr>
        <p:spPr>
          <a:xfrm>
            <a:off x="7369126" y="2970994"/>
            <a:ext cx="1261063"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100" dirty="0"/>
              <a:t>Type name</a:t>
            </a:r>
          </a:p>
        </p:txBody>
      </p:sp>
      <p:sp>
        <p:nvSpPr>
          <p:cNvPr id="18" name="Oval 17">
            <a:extLst>
              <a:ext uri="{FF2B5EF4-FFF2-40B4-BE49-F238E27FC236}">
                <a16:creationId xmlns:a16="http://schemas.microsoft.com/office/drawing/2014/main" id="{579B3DC0-3D59-2736-02B7-C7715A5E5910}"/>
              </a:ext>
            </a:extLst>
          </p:cNvPr>
          <p:cNvSpPr/>
          <p:nvPr/>
        </p:nvSpPr>
        <p:spPr>
          <a:xfrm>
            <a:off x="5830489" y="311537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9</a:t>
            </a:r>
          </a:p>
        </p:txBody>
      </p:sp>
      <p:cxnSp>
        <p:nvCxnSpPr>
          <p:cNvPr id="19" name="Straight Arrow Connector 18">
            <a:extLst>
              <a:ext uri="{FF2B5EF4-FFF2-40B4-BE49-F238E27FC236}">
                <a16:creationId xmlns:a16="http://schemas.microsoft.com/office/drawing/2014/main" id="{5D5533B5-F7CE-5CF3-EE34-C47E00256359}"/>
              </a:ext>
            </a:extLst>
          </p:cNvPr>
          <p:cNvCxnSpPr>
            <a:cxnSpLocks/>
          </p:cNvCxnSpPr>
          <p:nvPr/>
        </p:nvCxnSpPr>
        <p:spPr>
          <a:xfrm flipV="1">
            <a:off x="5989346" y="2970994"/>
            <a:ext cx="186285" cy="19818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0" name="TextBox 19">
            <a:extLst>
              <a:ext uri="{FF2B5EF4-FFF2-40B4-BE49-F238E27FC236}">
                <a16:creationId xmlns:a16="http://schemas.microsoft.com/office/drawing/2014/main" id="{C893AAF3-D34E-8DEB-23EA-DA2CDF747CE9}"/>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27</a:t>
            </a:fld>
            <a:endParaRPr lang="en-US" dirty="0"/>
          </a:p>
        </p:txBody>
      </p:sp>
      <p:sp>
        <p:nvSpPr>
          <p:cNvPr id="23" name="Rectangle 22">
            <a:extLst>
              <a:ext uri="{FF2B5EF4-FFF2-40B4-BE49-F238E27FC236}">
                <a16:creationId xmlns:a16="http://schemas.microsoft.com/office/drawing/2014/main" id="{C5F9E75C-5E46-5269-3CD4-86D6DC6389B9}"/>
              </a:ext>
            </a:extLst>
          </p:cNvPr>
          <p:cNvSpPr/>
          <p:nvPr/>
        </p:nvSpPr>
        <p:spPr>
          <a:xfrm>
            <a:off x="3154932" y="3516362"/>
            <a:ext cx="422835" cy="174851"/>
          </a:xfrm>
          <a:prstGeom prst="rect">
            <a:avLst/>
          </a:prstGeom>
          <a:solidFill>
            <a:srgbClr val="FF0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C5C646C9-8B94-E4FA-6059-37D189D01CD9}"/>
              </a:ext>
            </a:extLst>
          </p:cNvPr>
          <p:cNvSpPr txBox="1">
            <a:spLocks/>
          </p:cNvSpPr>
          <p:nvPr/>
        </p:nvSpPr>
        <p:spPr>
          <a:xfrm>
            <a:off x="429668" y="105387"/>
            <a:ext cx="7400901" cy="612837"/>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sz="2000" dirty="0"/>
              <a:t>II. Step-by-step guide (read data from database) - </a:t>
            </a:r>
            <a:r>
              <a:rPr lang="en-US" sz="2000" dirty="0">
                <a:solidFill>
                  <a:srgbClr val="C00000"/>
                </a:solidFill>
              </a:rPr>
              <a:t>Add a new Pass</a:t>
            </a:r>
          </a:p>
        </p:txBody>
      </p:sp>
    </p:spTree>
    <p:extLst>
      <p:ext uri="{BB962C8B-B14F-4D97-AF65-F5344CB8AC3E}">
        <p14:creationId xmlns:p14="http://schemas.microsoft.com/office/powerpoint/2010/main" val="14526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233DC76-1A23-A59B-FF26-A0B896DFCEB0}"/>
              </a:ext>
            </a:extLst>
          </p:cNvPr>
          <p:cNvPicPr>
            <a:picLocks noGrp="1" noChangeAspect="1"/>
          </p:cNvPicPr>
          <p:nvPr>
            <p:ph idx="1"/>
          </p:nvPr>
        </p:nvPicPr>
        <p:blipFill>
          <a:blip r:embed="rId2"/>
          <a:stretch>
            <a:fillRect/>
          </a:stretch>
        </p:blipFill>
        <p:spPr>
          <a:xfrm>
            <a:off x="2039978" y="1070245"/>
            <a:ext cx="4825673" cy="2652022"/>
          </a:xfrm>
        </p:spPr>
      </p:pic>
      <p:cxnSp>
        <p:nvCxnSpPr>
          <p:cNvPr id="6" name="Straight Arrow Connector 5">
            <a:extLst>
              <a:ext uri="{FF2B5EF4-FFF2-40B4-BE49-F238E27FC236}">
                <a16:creationId xmlns:a16="http://schemas.microsoft.com/office/drawing/2014/main" id="{8B90CCF4-667F-53C1-C02C-8401F0EDB112}"/>
              </a:ext>
            </a:extLst>
          </p:cNvPr>
          <p:cNvCxnSpPr>
            <a:cxnSpLocks/>
          </p:cNvCxnSpPr>
          <p:nvPr/>
        </p:nvCxnSpPr>
        <p:spPr>
          <a:xfrm flipH="1">
            <a:off x="4165903" y="2007495"/>
            <a:ext cx="1485039" cy="9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86E5F-D0E4-2454-B2E5-E70D8146110D}"/>
              </a:ext>
            </a:extLst>
          </p:cNvPr>
          <p:cNvSpPr txBox="1"/>
          <p:nvPr/>
        </p:nvSpPr>
        <p:spPr>
          <a:xfrm>
            <a:off x="5650942" y="1876866"/>
            <a:ext cx="2234436"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Note: this is the name that you give.</a:t>
            </a:r>
          </a:p>
        </p:txBody>
      </p:sp>
      <p:cxnSp>
        <p:nvCxnSpPr>
          <p:cNvPr id="8" name="Straight Arrow Connector 7">
            <a:extLst>
              <a:ext uri="{FF2B5EF4-FFF2-40B4-BE49-F238E27FC236}">
                <a16:creationId xmlns:a16="http://schemas.microsoft.com/office/drawing/2014/main" id="{AA91B198-3C1A-D1B9-D0FA-CA30261BDA7B}"/>
              </a:ext>
            </a:extLst>
          </p:cNvPr>
          <p:cNvCxnSpPr>
            <a:cxnSpLocks/>
          </p:cNvCxnSpPr>
          <p:nvPr/>
        </p:nvCxnSpPr>
        <p:spPr>
          <a:xfrm flipV="1">
            <a:off x="1940924" y="3385599"/>
            <a:ext cx="225055" cy="1796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Oval 9">
            <a:extLst>
              <a:ext uri="{FF2B5EF4-FFF2-40B4-BE49-F238E27FC236}">
                <a16:creationId xmlns:a16="http://schemas.microsoft.com/office/drawing/2014/main" id="{B9578ADF-2816-2859-BD1E-162A765AE0FC}"/>
              </a:ext>
            </a:extLst>
          </p:cNvPr>
          <p:cNvSpPr/>
          <p:nvPr/>
        </p:nvSpPr>
        <p:spPr>
          <a:xfrm>
            <a:off x="1801451" y="3506420"/>
            <a:ext cx="252000" cy="2520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ctr"/>
          <a:lstStyle/>
          <a:p>
            <a:pPr algn="ctr"/>
            <a:r>
              <a:rPr lang="en-US" sz="1200" b="1" dirty="0"/>
              <a:t>10</a:t>
            </a:r>
          </a:p>
        </p:txBody>
      </p:sp>
      <p:sp>
        <p:nvSpPr>
          <p:cNvPr id="11" name="Arrow: Down 10">
            <a:extLst>
              <a:ext uri="{FF2B5EF4-FFF2-40B4-BE49-F238E27FC236}">
                <a16:creationId xmlns:a16="http://schemas.microsoft.com/office/drawing/2014/main" id="{B6B9829E-C9DD-9EBE-6899-3939403C470A}"/>
              </a:ext>
            </a:extLst>
          </p:cNvPr>
          <p:cNvSpPr/>
          <p:nvPr/>
        </p:nvSpPr>
        <p:spPr>
          <a:xfrm>
            <a:off x="4811247" y="1205841"/>
            <a:ext cx="116878" cy="220006"/>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C99E3F-7191-BADA-DA01-E06F422E9F67}"/>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28</a:t>
            </a:fld>
            <a:endParaRPr lang="en-US" dirty="0"/>
          </a:p>
        </p:txBody>
      </p:sp>
      <p:sp>
        <p:nvSpPr>
          <p:cNvPr id="14" name="Title 1">
            <a:extLst>
              <a:ext uri="{FF2B5EF4-FFF2-40B4-BE49-F238E27FC236}">
                <a16:creationId xmlns:a16="http://schemas.microsoft.com/office/drawing/2014/main" id="{3F75BE44-5A2B-85B8-9DE1-F7A19A22BBAF}"/>
              </a:ext>
            </a:extLst>
          </p:cNvPr>
          <p:cNvSpPr txBox="1">
            <a:spLocks/>
          </p:cNvSpPr>
          <p:nvPr/>
        </p:nvSpPr>
        <p:spPr>
          <a:xfrm>
            <a:off x="429668" y="105387"/>
            <a:ext cx="7400901" cy="612837"/>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sz="2000" dirty="0"/>
              <a:t>II. Step-by-step guide (read data from database) - </a:t>
            </a:r>
            <a:r>
              <a:rPr lang="en-US" sz="2000" dirty="0">
                <a:solidFill>
                  <a:srgbClr val="C00000"/>
                </a:solidFill>
              </a:rPr>
              <a:t>Run Crown Calculation</a:t>
            </a:r>
          </a:p>
        </p:txBody>
      </p:sp>
    </p:spTree>
    <p:extLst>
      <p:ext uri="{BB962C8B-B14F-4D97-AF65-F5344CB8AC3E}">
        <p14:creationId xmlns:p14="http://schemas.microsoft.com/office/powerpoint/2010/main" val="100510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822EAC-90C3-FD47-C490-942207884F55}"/>
              </a:ext>
            </a:extLst>
          </p:cNvPr>
          <p:cNvSpPr txBox="1"/>
          <p:nvPr/>
        </p:nvSpPr>
        <p:spPr>
          <a:xfrm>
            <a:off x="989157" y="777766"/>
            <a:ext cx="2626322"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Thickness profiles (%) for 2051</a:t>
            </a:r>
          </a:p>
        </p:txBody>
      </p:sp>
      <p:sp>
        <p:nvSpPr>
          <p:cNvPr id="6" name="TextBox 5">
            <a:extLst>
              <a:ext uri="{FF2B5EF4-FFF2-40B4-BE49-F238E27FC236}">
                <a16:creationId xmlns:a16="http://schemas.microsoft.com/office/drawing/2014/main" id="{3FAB7A7A-9B50-4DD0-2B8A-AF9955B9C16A}"/>
              </a:ext>
            </a:extLst>
          </p:cNvPr>
          <p:cNvSpPr txBox="1"/>
          <p:nvPr/>
        </p:nvSpPr>
        <p:spPr>
          <a:xfrm>
            <a:off x="5514177" y="780125"/>
            <a:ext cx="2626322"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Thickness profiles (%) for 2071</a:t>
            </a:r>
          </a:p>
        </p:txBody>
      </p:sp>
      <p:sp>
        <p:nvSpPr>
          <p:cNvPr id="7" name="TextBox 6">
            <a:extLst>
              <a:ext uri="{FF2B5EF4-FFF2-40B4-BE49-F238E27FC236}">
                <a16:creationId xmlns:a16="http://schemas.microsoft.com/office/drawing/2014/main" id="{B1A958D6-F3FD-9347-E2E8-925C9DB09D6A}"/>
              </a:ext>
            </a:extLst>
          </p:cNvPr>
          <p:cNvSpPr txBox="1"/>
          <p:nvPr/>
        </p:nvSpPr>
        <p:spPr>
          <a:xfrm>
            <a:off x="5793475" y="2512619"/>
            <a:ext cx="1758027" cy="507831"/>
          </a:xfrm>
          <a:prstGeom prst="rect">
            <a:avLst/>
          </a:prstGeom>
          <a:noFill/>
        </p:spPr>
        <p:txBody>
          <a:bodyPr wrap="square" rtlCol="0">
            <a:spAutoFit/>
          </a:bodyPr>
          <a:lstStyle/>
          <a:p>
            <a:r>
              <a:rPr lang="en-US" dirty="0">
                <a:solidFill>
                  <a:srgbClr val="FF0000"/>
                </a:solidFill>
              </a:rPr>
              <a:t>No plotting due to bug in Cown4 code.</a:t>
            </a:r>
          </a:p>
        </p:txBody>
      </p:sp>
      <p:sp>
        <p:nvSpPr>
          <p:cNvPr id="8" name="TextBox 7">
            <a:extLst>
              <a:ext uri="{FF2B5EF4-FFF2-40B4-BE49-F238E27FC236}">
                <a16:creationId xmlns:a16="http://schemas.microsoft.com/office/drawing/2014/main" id="{EECE9F4A-38D4-E0EA-624F-73F63D5F9386}"/>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29</a:t>
            </a:fld>
            <a:endParaRPr lang="en-US" dirty="0"/>
          </a:p>
        </p:txBody>
      </p:sp>
      <p:pic>
        <p:nvPicPr>
          <p:cNvPr id="11" name="Content Placeholder 10">
            <a:extLst>
              <a:ext uri="{FF2B5EF4-FFF2-40B4-BE49-F238E27FC236}">
                <a16:creationId xmlns:a16="http://schemas.microsoft.com/office/drawing/2014/main" id="{559A244A-118D-C9D1-755D-95DAFFFF4BD6}"/>
              </a:ext>
            </a:extLst>
          </p:cNvPr>
          <p:cNvPicPr>
            <a:picLocks noGrp="1" noChangeAspect="1"/>
          </p:cNvPicPr>
          <p:nvPr>
            <p:ph idx="1"/>
          </p:nvPr>
        </p:nvPicPr>
        <p:blipFill>
          <a:blip r:embed="rId2"/>
          <a:stretch>
            <a:fillRect/>
          </a:stretch>
        </p:blipFill>
        <p:spPr>
          <a:xfrm>
            <a:off x="75760" y="1153000"/>
            <a:ext cx="9000000" cy="3682539"/>
          </a:xfrm>
        </p:spPr>
      </p:pic>
      <p:sp>
        <p:nvSpPr>
          <p:cNvPr id="12" name="Title 1">
            <a:extLst>
              <a:ext uri="{FF2B5EF4-FFF2-40B4-BE49-F238E27FC236}">
                <a16:creationId xmlns:a16="http://schemas.microsoft.com/office/drawing/2014/main" id="{955C58CF-FED0-1BDB-D75E-989E46A2D162}"/>
              </a:ext>
            </a:extLst>
          </p:cNvPr>
          <p:cNvSpPr txBox="1">
            <a:spLocks/>
          </p:cNvSpPr>
          <p:nvPr/>
        </p:nvSpPr>
        <p:spPr>
          <a:xfrm>
            <a:off x="429668" y="105387"/>
            <a:ext cx="7400901" cy="612837"/>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sz="2000" dirty="0"/>
              <a:t>II. Step-by-step guide (read data from database) - </a:t>
            </a:r>
            <a:r>
              <a:rPr lang="en-US" sz="2000" dirty="0">
                <a:solidFill>
                  <a:srgbClr val="C00000"/>
                </a:solidFill>
              </a:rPr>
              <a:t>Results after running Crown</a:t>
            </a:r>
          </a:p>
        </p:txBody>
      </p:sp>
    </p:spTree>
    <p:extLst>
      <p:ext uri="{BB962C8B-B14F-4D97-AF65-F5344CB8AC3E}">
        <p14:creationId xmlns:p14="http://schemas.microsoft.com/office/powerpoint/2010/main" val="124581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53B0-22F5-740C-7527-48C73A61C244}"/>
              </a:ext>
            </a:extLst>
          </p:cNvPr>
          <p:cNvSpPr>
            <a:spLocks noGrp="1"/>
          </p:cNvSpPr>
          <p:nvPr>
            <p:ph type="title"/>
          </p:nvPr>
        </p:nvSpPr>
        <p:spPr>
          <a:xfrm>
            <a:off x="993034" y="2357838"/>
            <a:ext cx="7497823" cy="570992"/>
          </a:xfrm>
        </p:spPr>
        <p:txBody>
          <a:bodyPr/>
          <a:lstStyle/>
          <a:p>
            <a:pPr algn="ctr"/>
            <a:r>
              <a:rPr lang="en-US" dirty="0"/>
              <a:t>1. Introduction of Crown4 program</a:t>
            </a:r>
          </a:p>
        </p:txBody>
      </p:sp>
      <p:sp>
        <p:nvSpPr>
          <p:cNvPr id="3" name="TextBox 2">
            <a:extLst>
              <a:ext uri="{FF2B5EF4-FFF2-40B4-BE49-F238E27FC236}">
                <a16:creationId xmlns:a16="http://schemas.microsoft.com/office/drawing/2014/main" id="{CEAD9390-FD8D-67D4-17F2-68A8FA36A06A}"/>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3</a:t>
            </a:fld>
            <a:endParaRPr lang="en-US" dirty="0"/>
          </a:p>
        </p:txBody>
      </p:sp>
    </p:spTree>
    <p:extLst>
      <p:ext uri="{BB962C8B-B14F-4D97-AF65-F5344CB8AC3E}">
        <p14:creationId xmlns:p14="http://schemas.microsoft.com/office/powerpoint/2010/main" val="183721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5D2-4EE8-D64D-C184-66A7BC4733D8}"/>
              </a:ext>
            </a:extLst>
          </p:cNvPr>
          <p:cNvSpPr>
            <a:spLocks noGrp="1"/>
          </p:cNvSpPr>
          <p:nvPr>
            <p:ph type="title"/>
          </p:nvPr>
        </p:nvSpPr>
        <p:spPr/>
        <p:txBody>
          <a:bodyPr/>
          <a:lstStyle/>
          <a:p>
            <a:r>
              <a:rPr lang="sv-SE" dirty="0"/>
              <a:t>Crown 4</a:t>
            </a:r>
            <a:endParaRPr lang="en-US" dirty="0"/>
          </a:p>
        </p:txBody>
      </p:sp>
      <p:sp>
        <p:nvSpPr>
          <p:cNvPr id="3" name="Content Placeholder 2">
            <a:extLst>
              <a:ext uri="{FF2B5EF4-FFF2-40B4-BE49-F238E27FC236}">
                <a16:creationId xmlns:a16="http://schemas.microsoft.com/office/drawing/2014/main" id="{D08AD482-B401-B1BB-5D06-0DB23B0377C1}"/>
              </a:ext>
            </a:extLst>
          </p:cNvPr>
          <p:cNvSpPr>
            <a:spLocks noGrp="1"/>
          </p:cNvSpPr>
          <p:nvPr>
            <p:ph idx="1"/>
          </p:nvPr>
        </p:nvSpPr>
        <p:spPr>
          <a:xfrm>
            <a:off x="628650" y="1309526"/>
            <a:ext cx="7886700" cy="3263504"/>
          </a:xfrm>
        </p:spPr>
        <p:txBody>
          <a:bodyPr/>
          <a:lstStyle/>
          <a:p>
            <a:r>
              <a:rPr lang="en-US" dirty="0"/>
              <a:t>CROWN4 is a program for simulation of plate and strip rolling in four high rolling mills. The program contains modules for prediction of rolling force and plate strip temperature and calculation of thermal expansion of work rolls, work roll wear and elastic deformation of the mill under the rolling load. </a:t>
            </a:r>
          </a:p>
          <a:p>
            <a:r>
              <a:rPr lang="en-US" dirty="0"/>
              <a:t>The program outputs are plate or strip thickness profile and flatness, work roll diameter profile as a result of thermal expansion and wear and contact forces between rolls and plate or strip.</a:t>
            </a:r>
          </a:p>
          <a:p>
            <a:r>
              <a:rPr lang="en-US" dirty="0"/>
              <a:t>The program also contains a module for calculation of pass schedules in hot rolling mills.</a:t>
            </a:r>
          </a:p>
        </p:txBody>
      </p:sp>
      <p:sp>
        <p:nvSpPr>
          <p:cNvPr id="4" name="TextBox 3">
            <a:extLst>
              <a:ext uri="{FF2B5EF4-FFF2-40B4-BE49-F238E27FC236}">
                <a16:creationId xmlns:a16="http://schemas.microsoft.com/office/drawing/2014/main" id="{C495AA31-DE58-3AA0-61D4-72F9E0F4CD97}"/>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4</a:t>
            </a:fld>
            <a:endParaRPr lang="en-US" dirty="0"/>
          </a:p>
        </p:txBody>
      </p:sp>
    </p:spTree>
    <p:extLst>
      <p:ext uri="{BB962C8B-B14F-4D97-AF65-F5344CB8AC3E}">
        <p14:creationId xmlns:p14="http://schemas.microsoft.com/office/powerpoint/2010/main" val="91579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379FF34-3688-CD8B-62D4-4699BCA14747}"/>
              </a:ext>
            </a:extLst>
          </p:cNvPr>
          <p:cNvSpPr txBox="1">
            <a:spLocks noChangeArrowheads="1"/>
          </p:cNvSpPr>
          <p:nvPr/>
        </p:nvSpPr>
        <p:spPr>
          <a:xfrm>
            <a:off x="344579" y="299700"/>
            <a:ext cx="7772400" cy="54913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altLang="en-US" sz="2800"/>
              <a:t>Program modules</a:t>
            </a:r>
          </a:p>
        </p:txBody>
      </p:sp>
      <p:sp>
        <p:nvSpPr>
          <p:cNvPr id="5" name="Rectangle 3">
            <a:extLst>
              <a:ext uri="{FF2B5EF4-FFF2-40B4-BE49-F238E27FC236}">
                <a16:creationId xmlns:a16="http://schemas.microsoft.com/office/drawing/2014/main" id="{B9DD310C-6C6C-D64B-9CD8-E32F90EB27AD}"/>
              </a:ext>
            </a:extLst>
          </p:cNvPr>
          <p:cNvSpPr txBox="1">
            <a:spLocks noChangeArrowheads="1"/>
          </p:cNvSpPr>
          <p:nvPr/>
        </p:nvSpPr>
        <p:spPr>
          <a:xfrm>
            <a:off x="577442" y="1313906"/>
            <a:ext cx="7861163" cy="2271849"/>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n-GB" altLang="en-US" b="1" dirty="0"/>
              <a:t>WASPN</a:t>
            </a:r>
            <a:r>
              <a:rPr lang="en-GB" altLang="en-US" dirty="0"/>
              <a:t>	 thickness profile and flatness of rolled plate/strip.</a:t>
            </a:r>
            <a:endParaRPr lang="sv-SE" altLang="en-US" dirty="0"/>
          </a:p>
          <a:p>
            <a:pPr>
              <a:buFont typeface="Wingdings" panose="05000000000000000000" pitchFamily="2" charset="2"/>
              <a:buChar char="ü"/>
            </a:pPr>
            <a:r>
              <a:rPr lang="en-GB" altLang="en-US" b="1" dirty="0"/>
              <a:t>NTREX</a:t>
            </a:r>
            <a:r>
              <a:rPr lang="en-GB" altLang="en-US" dirty="0"/>
              <a:t>	 thermal expansion of work roll.</a:t>
            </a:r>
            <a:endParaRPr lang="sv-SE" altLang="en-US" dirty="0"/>
          </a:p>
          <a:p>
            <a:pPr>
              <a:buFont typeface="Wingdings" panose="05000000000000000000" pitchFamily="2" charset="2"/>
              <a:buChar char="Ø"/>
            </a:pPr>
            <a:r>
              <a:rPr lang="en-GB" altLang="en-US" b="1" dirty="0"/>
              <a:t>WEAR2</a:t>
            </a:r>
            <a:r>
              <a:rPr lang="en-GB" altLang="en-US" dirty="0"/>
              <a:t>	 wear of work roll.</a:t>
            </a:r>
            <a:endParaRPr lang="sv-SE" altLang="en-US" dirty="0"/>
          </a:p>
          <a:p>
            <a:pPr>
              <a:buFont typeface="Wingdings" panose="05000000000000000000" pitchFamily="2" charset="2"/>
              <a:buChar char="ü"/>
            </a:pPr>
            <a:r>
              <a:rPr lang="en-GB" altLang="en-US" b="1" dirty="0"/>
              <a:t>SLABTEMP</a:t>
            </a:r>
            <a:r>
              <a:rPr lang="en-GB" altLang="en-US" dirty="0"/>
              <a:t>	 temperature of rolled plate/strip.</a:t>
            </a:r>
            <a:endParaRPr lang="sv-SE" altLang="en-US" dirty="0"/>
          </a:p>
        </p:txBody>
      </p:sp>
      <p:sp>
        <p:nvSpPr>
          <p:cNvPr id="6" name="Rectangle 3">
            <a:extLst>
              <a:ext uri="{FF2B5EF4-FFF2-40B4-BE49-F238E27FC236}">
                <a16:creationId xmlns:a16="http://schemas.microsoft.com/office/drawing/2014/main" id="{2B0D65D1-782A-4A33-67B4-D3C1A54DCE16}"/>
              </a:ext>
            </a:extLst>
          </p:cNvPr>
          <p:cNvSpPr txBox="1">
            <a:spLocks noChangeArrowheads="1"/>
          </p:cNvSpPr>
          <p:nvPr/>
        </p:nvSpPr>
        <p:spPr>
          <a:xfrm>
            <a:off x="577442" y="3097406"/>
            <a:ext cx="1855228" cy="718113"/>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en-GB" altLang="en-US" sz="1600" dirty="0">
                <a:solidFill>
                  <a:srgbClr val="FF0000"/>
                </a:solidFill>
              </a:rPr>
              <a:t>Used</a:t>
            </a:r>
            <a:endParaRPr lang="sv-SE" altLang="en-US" sz="1600" dirty="0">
              <a:solidFill>
                <a:srgbClr val="FF0000"/>
              </a:solidFill>
            </a:endParaRPr>
          </a:p>
          <a:p>
            <a:pPr>
              <a:buFont typeface="Wingdings" panose="05000000000000000000" pitchFamily="2" charset="2"/>
              <a:buChar char="Ø"/>
            </a:pPr>
            <a:r>
              <a:rPr lang="en-US" altLang="en-US" sz="1600" dirty="0">
                <a:solidFill>
                  <a:srgbClr val="FF0000"/>
                </a:solidFill>
              </a:rPr>
              <a:t>Optional</a:t>
            </a:r>
            <a:r>
              <a:rPr lang="sv-SE" altLang="en-US" sz="1600" dirty="0">
                <a:solidFill>
                  <a:srgbClr val="FF0000"/>
                </a:solidFill>
              </a:rPr>
              <a:t> </a:t>
            </a:r>
            <a:r>
              <a:rPr lang="en-US" altLang="en-US" sz="1600" dirty="0">
                <a:solidFill>
                  <a:srgbClr val="FF0000"/>
                </a:solidFill>
              </a:rPr>
              <a:t>for use</a:t>
            </a:r>
          </a:p>
        </p:txBody>
      </p:sp>
      <p:sp>
        <p:nvSpPr>
          <p:cNvPr id="2" name="TextBox 1">
            <a:extLst>
              <a:ext uri="{FF2B5EF4-FFF2-40B4-BE49-F238E27FC236}">
                <a16:creationId xmlns:a16="http://schemas.microsoft.com/office/drawing/2014/main" id="{478784EF-13B7-5056-D763-FB5198BC7E9C}"/>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5</a:t>
            </a:fld>
            <a:endParaRPr lang="en-US" dirty="0"/>
          </a:p>
        </p:txBody>
      </p:sp>
    </p:spTree>
    <p:extLst>
      <p:ext uri="{BB962C8B-B14F-4D97-AF65-F5344CB8AC3E}">
        <p14:creationId xmlns:p14="http://schemas.microsoft.com/office/powerpoint/2010/main" val="307916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20E5138-300C-3C66-B2C0-EA7F94DDFCB9}"/>
              </a:ext>
            </a:extLst>
          </p:cNvPr>
          <p:cNvSpPr txBox="1">
            <a:spLocks noChangeArrowheads="1"/>
          </p:cNvSpPr>
          <p:nvPr/>
        </p:nvSpPr>
        <p:spPr>
          <a:xfrm>
            <a:off x="1244235" y="218802"/>
            <a:ext cx="6368144" cy="571500"/>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000" b="1" i="0" kern="1200" baseline="0">
                <a:solidFill>
                  <a:schemeClr val="accent5"/>
                </a:solidFill>
                <a:latin typeface="+mj-lt"/>
                <a:ea typeface="+mj-ea"/>
                <a:cs typeface="+mj-cs"/>
              </a:defRPr>
            </a:lvl1pPr>
          </a:lstStyle>
          <a:p>
            <a:pPr algn="ctr"/>
            <a:r>
              <a:rPr lang="en-US" altLang="en-US" sz="2800" dirty="0"/>
              <a:t>Calculation sequence</a:t>
            </a:r>
          </a:p>
        </p:txBody>
      </p:sp>
      <p:sp>
        <p:nvSpPr>
          <p:cNvPr id="8" name="Rectangle 3">
            <a:extLst>
              <a:ext uri="{FF2B5EF4-FFF2-40B4-BE49-F238E27FC236}">
                <a16:creationId xmlns:a16="http://schemas.microsoft.com/office/drawing/2014/main" id="{F34E6B2D-0583-A823-97EB-B8500E7F5C89}"/>
              </a:ext>
            </a:extLst>
          </p:cNvPr>
          <p:cNvSpPr txBox="1">
            <a:spLocks noChangeArrowheads="1"/>
          </p:cNvSpPr>
          <p:nvPr/>
        </p:nvSpPr>
        <p:spPr>
          <a:xfrm>
            <a:off x="1953718" y="1825127"/>
            <a:ext cx="5382108" cy="2648901"/>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1600" b="1" dirty="0"/>
              <a:t>Pause time </a:t>
            </a:r>
            <a:r>
              <a:rPr lang="en-US" altLang="en-US" sz="1600" dirty="0"/>
              <a:t>- </a:t>
            </a:r>
          </a:p>
          <a:p>
            <a:pPr>
              <a:buFont typeface="Wingdings" panose="05000000000000000000" pitchFamily="2" charset="2"/>
              <a:buNone/>
            </a:pPr>
            <a:r>
              <a:rPr lang="en-US" altLang="en-US" sz="1600" dirty="0"/>
              <a:t>		Thermal crown in work rolls</a:t>
            </a:r>
          </a:p>
          <a:p>
            <a:pPr>
              <a:buFont typeface="Wingdings" panose="05000000000000000000" pitchFamily="2" charset="2"/>
              <a:buNone/>
            </a:pPr>
            <a:r>
              <a:rPr lang="en-US" altLang="en-US" sz="1600" dirty="0"/>
              <a:t>		Plate/strip temperature</a:t>
            </a:r>
          </a:p>
          <a:p>
            <a:r>
              <a:rPr lang="en-US" altLang="en-US" sz="1600" b="1" dirty="0"/>
              <a:t>Rolling time</a:t>
            </a:r>
            <a:r>
              <a:rPr lang="en-US" altLang="en-US" sz="1600" dirty="0"/>
              <a:t> – </a:t>
            </a:r>
          </a:p>
          <a:p>
            <a:pPr>
              <a:buFont typeface="Wingdings" panose="05000000000000000000" pitchFamily="2" charset="2"/>
              <a:buNone/>
            </a:pPr>
            <a:r>
              <a:rPr lang="en-US" altLang="en-US" sz="1600" dirty="0"/>
              <a:t>		Plate/strip thickness profile and flatness</a:t>
            </a:r>
          </a:p>
          <a:p>
            <a:pPr>
              <a:buFont typeface="Wingdings" panose="05000000000000000000" pitchFamily="2" charset="2"/>
              <a:buNone/>
            </a:pPr>
            <a:r>
              <a:rPr lang="en-US" altLang="en-US" sz="1600" dirty="0"/>
              <a:t>		Thermal crown in work rolls</a:t>
            </a:r>
          </a:p>
          <a:p>
            <a:pPr>
              <a:buFont typeface="Wingdings" panose="05000000000000000000" pitchFamily="2" charset="2"/>
              <a:buNone/>
            </a:pPr>
            <a:r>
              <a:rPr lang="en-US" altLang="en-US" sz="1600" dirty="0"/>
              <a:t>		Plate/strip temperature</a:t>
            </a:r>
          </a:p>
          <a:p>
            <a:pPr>
              <a:buFont typeface="Wingdings" panose="05000000000000000000" pitchFamily="2" charset="2"/>
              <a:buNone/>
            </a:pPr>
            <a:r>
              <a:rPr lang="en-US" altLang="en-US" sz="1600" dirty="0"/>
              <a:t>		Roll wear</a:t>
            </a:r>
          </a:p>
        </p:txBody>
      </p:sp>
      <p:sp>
        <p:nvSpPr>
          <p:cNvPr id="9" name="TextBox 8">
            <a:extLst>
              <a:ext uri="{FF2B5EF4-FFF2-40B4-BE49-F238E27FC236}">
                <a16:creationId xmlns:a16="http://schemas.microsoft.com/office/drawing/2014/main" id="{69216342-5D75-9704-EFB2-73C84C7CE1CF}"/>
              </a:ext>
            </a:extLst>
          </p:cNvPr>
          <p:cNvSpPr txBox="1"/>
          <p:nvPr/>
        </p:nvSpPr>
        <p:spPr>
          <a:xfrm>
            <a:off x="2020684" y="1103454"/>
            <a:ext cx="49638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b="1" dirty="0"/>
              <a:t>Repeated calculations for multiple passes</a:t>
            </a:r>
          </a:p>
        </p:txBody>
      </p:sp>
      <p:sp>
        <p:nvSpPr>
          <p:cNvPr id="2" name="TextBox 1">
            <a:extLst>
              <a:ext uri="{FF2B5EF4-FFF2-40B4-BE49-F238E27FC236}">
                <a16:creationId xmlns:a16="http://schemas.microsoft.com/office/drawing/2014/main" id="{FDA4FA74-4E4D-BC0C-27B6-70B7877A5316}"/>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6</a:t>
            </a:fld>
            <a:endParaRPr lang="en-US" dirty="0"/>
          </a:p>
        </p:txBody>
      </p:sp>
    </p:spTree>
    <p:extLst>
      <p:ext uri="{BB962C8B-B14F-4D97-AF65-F5344CB8AC3E}">
        <p14:creationId xmlns:p14="http://schemas.microsoft.com/office/powerpoint/2010/main" val="307973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EFF1-B000-26E4-91B5-FB17B30574DE}"/>
              </a:ext>
            </a:extLst>
          </p:cNvPr>
          <p:cNvSpPr>
            <a:spLocks noGrp="1"/>
          </p:cNvSpPr>
          <p:nvPr>
            <p:ph type="title"/>
          </p:nvPr>
        </p:nvSpPr>
        <p:spPr>
          <a:xfrm>
            <a:off x="1347537" y="277973"/>
            <a:ext cx="6437220" cy="522866"/>
          </a:xfrm>
        </p:spPr>
        <p:txBody>
          <a:bodyPr/>
          <a:lstStyle/>
          <a:p>
            <a:pPr algn="ctr"/>
            <a:r>
              <a:rPr lang="en-US" sz="2800" dirty="0"/>
              <a:t>Crown4 files</a:t>
            </a:r>
          </a:p>
        </p:txBody>
      </p:sp>
      <p:sp>
        <p:nvSpPr>
          <p:cNvPr id="4" name="Rectangle 3">
            <a:extLst>
              <a:ext uri="{FF2B5EF4-FFF2-40B4-BE49-F238E27FC236}">
                <a16:creationId xmlns:a16="http://schemas.microsoft.com/office/drawing/2014/main" id="{0E4CAE5A-7B44-06DD-8DE6-5798ED332613}"/>
              </a:ext>
            </a:extLst>
          </p:cNvPr>
          <p:cNvSpPr/>
          <p:nvPr/>
        </p:nvSpPr>
        <p:spPr>
          <a:xfrm>
            <a:off x="4061270" y="2273636"/>
            <a:ext cx="2454443" cy="558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2800" b="1" dirty="0"/>
              <a:t>CROWN4</a:t>
            </a:r>
            <a:endParaRPr lang="en-US" sz="2800" b="1" dirty="0"/>
          </a:p>
        </p:txBody>
      </p:sp>
      <p:sp>
        <p:nvSpPr>
          <p:cNvPr id="7" name="Flowchart: Document 6">
            <a:extLst>
              <a:ext uri="{FF2B5EF4-FFF2-40B4-BE49-F238E27FC236}">
                <a16:creationId xmlns:a16="http://schemas.microsoft.com/office/drawing/2014/main" id="{3C4B0583-EE04-E906-5083-6FCE7662FF13}"/>
              </a:ext>
            </a:extLst>
          </p:cNvPr>
          <p:cNvSpPr/>
          <p:nvPr/>
        </p:nvSpPr>
        <p:spPr>
          <a:xfrm>
            <a:off x="3780066" y="1350709"/>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NAME.cin</a:t>
            </a:r>
          </a:p>
        </p:txBody>
      </p:sp>
      <p:sp>
        <p:nvSpPr>
          <p:cNvPr id="8" name="Flowchart: Document 7">
            <a:extLst>
              <a:ext uri="{FF2B5EF4-FFF2-40B4-BE49-F238E27FC236}">
                <a16:creationId xmlns:a16="http://schemas.microsoft.com/office/drawing/2014/main" id="{C3C655BE-19F6-2D2A-4949-FD3D4C9BC305}"/>
              </a:ext>
            </a:extLst>
          </p:cNvPr>
          <p:cNvSpPr/>
          <p:nvPr/>
        </p:nvSpPr>
        <p:spPr>
          <a:xfrm>
            <a:off x="5723452" y="1350000"/>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NAME.csh</a:t>
            </a:r>
          </a:p>
        </p:txBody>
      </p:sp>
      <p:cxnSp>
        <p:nvCxnSpPr>
          <p:cNvPr id="10" name="Straight Connector 9">
            <a:extLst>
              <a:ext uri="{FF2B5EF4-FFF2-40B4-BE49-F238E27FC236}">
                <a16:creationId xmlns:a16="http://schemas.microsoft.com/office/drawing/2014/main" id="{EB1007E0-77A7-B1F7-C8E3-BF5769ABB34B}"/>
              </a:ext>
            </a:extLst>
          </p:cNvPr>
          <p:cNvCxnSpPr>
            <a:cxnSpLocks/>
          </p:cNvCxnSpPr>
          <p:nvPr/>
        </p:nvCxnSpPr>
        <p:spPr>
          <a:xfrm>
            <a:off x="4319768" y="1942572"/>
            <a:ext cx="201600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8B8360CE-F18B-33F6-D79A-677E78CFD8C0}"/>
              </a:ext>
            </a:extLst>
          </p:cNvPr>
          <p:cNvCxnSpPr/>
          <p:nvPr/>
        </p:nvCxnSpPr>
        <p:spPr>
          <a:xfrm flipV="1">
            <a:off x="4326643" y="1642993"/>
            <a:ext cx="0" cy="2880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375830E0-69F3-B5EE-46F1-2D1C4957B82E}"/>
              </a:ext>
            </a:extLst>
          </p:cNvPr>
          <p:cNvCxnSpPr/>
          <p:nvPr/>
        </p:nvCxnSpPr>
        <p:spPr>
          <a:xfrm flipV="1">
            <a:off x="6328468" y="1618572"/>
            <a:ext cx="0" cy="3240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E8349FF6-1E4B-081D-A2AB-8C4C7DB0EC03}"/>
              </a:ext>
            </a:extLst>
          </p:cNvPr>
          <p:cNvCxnSpPr>
            <a:cxnSpLocks/>
          </p:cNvCxnSpPr>
          <p:nvPr/>
        </p:nvCxnSpPr>
        <p:spPr>
          <a:xfrm>
            <a:off x="5288492" y="1944000"/>
            <a:ext cx="0" cy="32400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75575F3A-A64C-CFE4-3E31-30B57ECB7E10}"/>
              </a:ext>
            </a:extLst>
          </p:cNvPr>
          <p:cNvCxnSpPr/>
          <p:nvPr/>
        </p:nvCxnSpPr>
        <p:spPr>
          <a:xfrm flipV="1">
            <a:off x="5282763" y="2846846"/>
            <a:ext cx="0" cy="288000"/>
          </a:xfrm>
          <a:prstGeom prst="line">
            <a:avLst/>
          </a:prstGeom>
          <a:ln w="19050">
            <a:headEnd type="triangl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4C7AB9D2-20A8-727D-FE9A-E985C62C3474}"/>
              </a:ext>
            </a:extLst>
          </p:cNvPr>
          <p:cNvCxnSpPr>
            <a:cxnSpLocks/>
          </p:cNvCxnSpPr>
          <p:nvPr/>
        </p:nvCxnSpPr>
        <p:spPr>
          <a:xfrm>
            <a:off x="2830377" y="3121418"/>
            <a:ext cx="4940735"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1" name="Flowchart: Document 20">
            <a:extLst>
              <a:ext uri="{FF2B5EF4-FFF2-40B4-BE49-F238E27FC236}">
                <a16:creationId xmlns:a16="http://schemas.microsoft.com/office/drawing/2014/main" id="{1F823B46-3795-4124-31A6-783B618094A9}"/>
              </a:ext>
            </a:extLst>
          </p:cNvPr>
          <p:cNvSpPr/>
          <p:nvPr/>
        </p:nvSpPr>
        <p:spPr>
          <a:xfrm>
            <a:off x="2277159" y="3509871"/>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NAME.out</a:t>
            </a:r>
          </a:p>
        </p:txBody>
      </p:sp>
      <p:sp>
        <p:nvSpPr>
          <p:cNvPr id="22" name="Flowchart: Document 21">
            <a:extLst>
              <a:ext uri="{FF2B5EF4-FFF2-40B4-BE49-F238E27FC236}">
                <a16:creationId xmlns:a16="http://schemas.microsoft.com/office/drawing/2014/main" id="{0BA015D9-4B08-918E-7296-9FEFBD1FF07C}"/>
              </a:ext>
            </a:extLst>
          </p:cNvPr>
          <p:cNvSpPr/>
          <p:nvPr/>
        </p:nvSpPr>
        <p:spPr>
          <a:xfrm>
            <a:off x="3896264" y="3509871"/>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NAME.sum</a:t>
            </a:r>
          </a:p>
        </p:txBody>
      </p:sp>
      <p:sp>
        <p:nvSpPr>
          <p:cNvPr id="23" name="Flowchart: Document 22">
            <a:extLst>
              <a:ext uri="{FF2B5EF4-FFF2-40B4-BE49-F238E27FC236}">
                <a16:creationId xmlns:a16="http://schemas.microsoft.com/office/drawing/2014/main" id="{66660B14-3081-6BE9-6C88-D9F52897DE3E}"/>
              </a:ext>
            </a:extLst>
          </p:cNvPr>
          <p:cNvSpPr/>
          <p:nvPr/>
        </p:nvSpPr>
        <p:spPr>
          <a:xfrm>
            <a:off x="5592485" y="3509871"/>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NAME.err</a:t>
            </a:r>
          </a:p>
        </p:txBody>
      </p:sp>
      <p:sp>
        <p:nvSpPr>
          <p:cNvPr id="24" name="Flowchart: Document 23">
            <a:extLst>
              <a:ext uri="{FF2B5EF4-FFF2-40B4-BE49-F238E27FC236}">
                <a16:creationId xmlns:a16="http://schemas.microsoft.com/office/drawing/2014/main" id="{96845D33-C03A-C612-E370-CD8D59EE01FF}"/>
              </a:ext>
            </a:extLst>
          </p:cNvPr>
          <p:cNvSpPr/>
          <p:nvPr/>
        </p:nvSpPr>
        <p:spPr>
          <a:xfrm>
            <a:off x="7211590" y="3509871"/>
            <a:ext cx="1079404" cy="330009"/>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NAME.aux</a:t>
            </a:r>
          </a:p>
        </p:txBody>
      </p:sp>
      <p:cxnSp>
        <p:nvCxnSpPr>
          <p:cNvPr id="25" name="Straight Arrow Connector 24">
            <a:extLst>
              <a:ext uri="{FF2B5EF4-FFF2-40B4-BE49-F238E27FC236}">
                <a16:creationId xmlns:a16="http://schemas.microsoft.com/office/drawing/2014/main" id="{F1B85346-C087-FF4A-394A-C4F287A98F37}"/>
              </a:ext>
            </a:extLst>
          </p:cNvPr>
          <p:cNvCxnSpPr>
            <a:cxnSpLocks/>
          </p:cNvCxnSpPr>
          <p:nvPr/>
        </p:nvCxnSpPr>
        <p:spPr>
          <a:xfrm>
            <a:off x="2830377" y="3121418"/>
            <a:ext cx="0" cy="40085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9870DACC-9B8B-0F14-4D47-B196F8F5F33E}"/>
              </a:ext>
            </a:extLst>
          </p:cNvPr>
          <p:cNvCxnSpPr>
            <a:cxnSpLocks/>
          </p:cNvCxnSpPr>
          <p:nvPr/>
        </p:nvCxnSpPr>
        <p:spPr>
          <a:xfrm>
            <a:off x="4435966" y="3121418"/>
            <a:ext cx="0" cy="40085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9CA0AE78-E6F3-47A8-3A7B-2FADC5EE4798}"/>
              </a:ext>
            </a:extLst>
          </p:cNvPr>
          <p:cNvCxnSpPr>
            <a:cxnSpLocks/>
          </p:cNvCxnSpPr>
          <p:nvPr/>
        </p:nvCxnSpPr>
        <p:spPr>
          <a:xfrm>
            <a:off x="6164842" y="3134846"/>
            <a:ext cx="0" cy="40085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CE0DA1B9-2DE4-7A99-7864-068A61BCBB4F}"/>
              </a:ext>
            </a:extLst>
          </p:cNvPr>
          <p:cNvCxnSpPr>
            <a:cxnSpLocks/>
          </p:cNvCxnSpPr>
          <p:nvPr/>
        </p:nvCxnSpPr>
        <p:spPr>
          <a:xfrm>
            <a:off x="7771112" y="3119427"/>
            <a:ext cx="0" cy="40085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DDC3DA67-FBED-EDB0-9250-8683856F2FD8}"/>
              </a:ext>
            </a:extLst>
          </p:cNvPr>
          <p:cNvSpPr txBox="1"/>
          <p:nvPr/>
        </p:nvSpPr>
        <p:spPr>
          <a:xfrm>
            <a:off x="639392" y="1350000"/>
            <a:ext cx="1271910"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dirty="0"/>
              <a:t>Input data</a:t>
            </a:r>
            <a:endParaRPr lang="en-US" dirty="0"/>
          </a:p>
        </p:txBody>
      </p:sp>
      <p:sp>
        <p:nvSpPr>
          <p:cNvPr id="38" name="TextBox 37">
            <a:extLst>
              <a:ext uri="{FF2B5EF4-FFF2-40B4-BE49-F238E27FC236}">
                <a16:creationId xmlns:a16="http://schemas.microsoft.com/office/drawing/2014/main" id="{8613CAB0-2546-E24E-89BD-60F885781A49}"/>
              </a:ext>
            </a:extLst>
          </p:cNvPr>
          <p:cNvSpPr txBox="1"/>
          <p:nvPr/>
        </p:nvSpPr>
        <p:spPr>
          <a:xfrm>
            <a:off x="636334" y="3509871"/>
            <a:ext cx="1271910"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dirty="0"/>
              <a:t>Output data</a:t>
            </a:r>
            <a:endParaRPr lang="en-US" dirty="0"/>
          </a:p>
        </p:txBody>
      </p:sp>
      <p:sp>
        <p:nvSpPr>
          <p:cNvPr id="3" name="TextBox 2">
            <a:extLst>
              <a:ext uri="{FF2B5EF4-FFF2-40B4-BE49-F238E27FC236}">
                <a16:creationId xmlns:a16="http://schemas.microsoft.com/office/drawing/2014/main" id="{C4D33524-9215-A506-59F8-BFD78984ED1A}"/>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7</a:t>
            </a:fld>
            <a:endParaRPr lang="en-US" dirty="0"/>
          </a:p>
        </p:txBody>
      </p:sp>
    </p:spTree>
    <p:extLst>
      <p:ext uri="{BB962C8B-B14F-4D97-AF65-F5344CB8AC3E}">
        <p14:creationId xmlns:p14="http://schemas.microsoft.com/office/powerpoint/2010/main" val="142435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84BC-2AD8-703F-51F1-341631715052}"/>
              </a:ext>
            </a:extLst>
          </p:cNvPr>
          <p:cNvSpPr>
            <a:spLocks noGrp="1"/>
          </p:cNvSpPr>
          <p:nvPr>
            <p:ph type="title"/>
          </p:nvPr>
        </p:nvSpPr>
        <p:spPr>
          <a:xfrm>
            <a:off x="628650" y="194728"/>
            <a:ext cx="7156107" cy="462364"/>
          </a:xfrm>
        </p:spPr>
        <p:txBody>
          <a:bodyPr/>
          <a:lstStyle/>
          <a:p>
            <a:pPr algn="ctr"/>
            <a:r>
              <a:rPr lang="en-US" sz="2800" dirty="0"/>
              <a:t>Input files</a:t>
            </a:r>
          </a:p>
        </p:txBody>
      </p:sp>
      <p:sp>
        <p:nvSpPr>
          <p:cNvPr id="3" name="Content Placeholder 2">
            <a:extLst>
              <a:ext uri="{FF2B5EF4-FFF2-40B4-BE49-F238E27FC236}">
                <a16:creationId xmlns:a16="http://schemas.microsoft.com/office/drawing/2014/main" id="{074D0AAD-9DA1-D380-611C-4B16FDC2B0AD}"/>
              </a:ext>
            </a:extLst>
          </p:cNvPr>
          <p:cNvSpPr>
            <a:spLocks noGrp="1"/>
          </p:cNvSpPr>
          <p:nvPr>
            <p:ph idx="1"/>
          </p:nvPr>
        </p:nvSpPr>
        <p:spPr>
          <a:xfrm>
            <a:off x="628650" y="780480"/>
            <a:ext cx="7886700" cy="3263504"/>
          </a:xfrm>
        </p:spPr>
        <p:txBody>
          <a:bodyPr>
            <a:normAutofit fontScale="92500" lnSpcReduction="10000"/>
          </a:bodyPr>
          <a:lstStyle/>
          <a:p>
            <a:r>
              <a:rPr lang="en-GB" sz="1800" dirty="0">
                <a:effectLst/>
                <a:latin typeface="Times New Roman" panose="02020603050405020304" pitchFamily="18" charset="0"/>
                <a:ea typeface="Times New Roman" panose="02020603050405020304" pitchFamily="18" charset="0"/>
              </a:rPr>
              <a:t>CROWN4 mainly uses two input files: NAME.CIN and NAME.CSH</a:t>
            </a:r>
            <a:endParaRPr lang="en-GB" sz="1800" b="1"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Ø"/>
            </a:pPr>
            <a:r>
              <a:rPr lang="en-GB" b="1" dirty="0" err="1">
                <a:effectLst/>
                <a:latin typeface="Times New Roman" panose="02020603050405020304" pitchFamily="18" charset="0"/>
                <a:ea typeface="Times New Roman" panose="02020603050405020304" pitchFamily="18" charset="0"/>
              </a:rPr>
              <a:t>NAME.cin</a:t>
            </a:r>
            <a:r>
              <a:rPr lang="en-GB" b="1" dirty="0">
                <a:effectLst/>
                <a:latin typeface="Times New Roman" panose="02020603050405020304" pitchFamily="18" charset="0"/>
                <a:ea typeface="Times New Roman" panose="02020603050405020304" pitchFamily="18" charset="0"/>
              </a:rPr>
              <a:t> </a:t>
            </a:r>
            <a:r>
              <a:rPr lang="en-GB" dirty="0">
                <a:effectLst/>
                <a:latin typeface="Times New Roman" panose="02020603050405020304" pitchFamily="18" charset="0"/>
                <a:ea typeface="Times New Roman" panose="02020603050405020304" pitchFamily="18" charset="0"/>
              </a:rPr>
              <a:t>is used for initiation input of data that are not changed through the calculation. The file is only read once in the beginning of the simulation.</a:t>
            </a:r>
          </a:p>
          <a:p>
            <a:pPr lvl="1">
              <a:buFont typeface="Wingdings" panose="05000000000000000000" pitchFamily="2" charset="2"/>
              <a:buChar char="Ø"/>
            </a:pPr>
            <a:r>
              <a:rPr lang="en-GB" b="1" dirty="0" err="1">
                <a:effectLst/>
                <a:latin typeface="Times New Roman" panose="02020603050405020304" pitchFamily="18" charset="0"/>
                <a:ea typeface="Times New Roman" panose="02020603050405020304" pitchFamily="18" charset="0"/>
              </a:rPr>
              <a:t>NAME.csh</a:t>
            </a:r>
            <a:r>
              <a:rPr lang="en-GB" dirty="0">
                <a:effectLst/>
                <a:latin typeface="Times New Roman" panose="02020603050405020304" pitchFamily="18" charset="0"/>
                <a:ea typeface="Times New Roman" panose="02020603050405020304" pitchFamily="18" charset="0"/>
              </a:rPr>
              <a:t> is used to input data that is changed during the simulation. Data can change from strip to strip, from pass to pass or during pause time. New data is read for every new plate/strip or every new pass depending on the rolling mill configuration. For a non-reversible tandem mill data is given for all passes at a time but for a reversible mill data is given pass for pass individually. </a:t>
            </a:r>
          </a:p>
          <a:p>
            <a:r>
              <a:rPr lang="en-GB" dirty="0">
                <a:latin typeface="Times New Roman" panose="02020603050405020304" pitchFamily="18" charset="0"/>
              </a:rPr>
              <a:t>For Gränges, two group of input data are prepared as template:</a:t>
            </a:r>
          </a:p>
          <a:p>
            <a:pPr lvl="1">
              <a:buFont typeface="Wingdings" panose="05000000000000000000" pitchFamily="2" charset="2"/>
              <a:buChar char="Ø"/>
            </a:pPr>
            <a:r>
              <a:rPr lang="en-GB" b="1" dirty="0">
                <a:latin typeface="Times New Roman" panose="02020603050405020304" pitchFamily="18" charset="0"/>
              </a:rPr>
              <a:t>For Mill 2051</a:t>
            </a:r>
            <a:r>
              <a:rPr lang="en-GB" dirty="0">
                <a:latin typeface="Times New Roman" panose="02020603050405020304" pitchFamily="18" charset="0"/>
              </a:rPr>
              <a:t>: GMill2051.cin and GMill2051.csh</a:t>
            </a:r>
          </a:p>
          <a:p>
            <a:pPr lvl="1">
              <a:buFont typeface="Wingdings" panose="05000000000000000000" pitchFamily="2" charset="2"/>
              <a:buChar char="Ø"/>
            </a:pPr>
            <a:r>
              <a:rPr lang="en-GB" b="1" dirty="0">
                <a:latin typeface="Times New Roman" panose="02020603050405020304" pitchFamily="18" charset="0"/>
              </a:rPr>
              <a:t>For Mill 2071</a:t>
            </a:r>
            <a:r>
              <a:rPr lang="en-GB" dirty="0">
                <a:latin typeface="Times New Roman" panose="02020603050405020304" pitchFamily="18" charset="0"/>
              </a:rPr>
              <a:t>: GMill2071.cin and GMill2071.csh</a:t>
            </a:r>
            <a:endParaRPr lang="en-US" dirty="0"/>
          </a:p>
          <a:p>
            <a:endParaRPr lang="en-US" dirty="0"/>
          </a:p>
        </p:txBody>
      </p:sp>
      <p:sp>
        <p:nvSpPr>
          <p:cNvPr id="4" name="TextBox 3">
            <a:extLst>
              <a:ext uri="{FF2B5EF4-FFF2-40B4-BE49-F238E27FC236}">
                <a16:creationId xmlns:a16="http://schemas.microsoft.com/office/drawing/2014/main" id="{84B1E3DA-3611-5D2A-D420-19DF1F41516A}"/>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8</a:t>
            </a:fld>
            <a:endParaRPr lang="en-US" dirty="0"/>
          </a:p>
        </p:txBody>
      </p:sp>
    </p:spTree>
    <p:extLst>
      <p:ext uri="{BB962C8B-B14F-4D97-AF65-F5344CB8AC3E}">
        <p14:creationId xmlns:p14="http://schemas.microsoft.com/office/powerpoint/2010/main" val="55677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47E76-4E40-21DE-BC24-3249AA16CE7C}"/>
              </a:ext>
            </a:extLst>
          </p:cNvPr>
          <p:cNvSpPr>
            <a:spLocks noGrp="1"/>
          </p:cNvSpPr>
          <p:nvPr>
            <p:ph idx="1"/>
          </p:nvPr>
        </p:nvSpPr>
        <p:spPr>
          <a:xfrm>
            <a:off x="628650" y="878451"/>
            <a:ext cx="7886700" cy="3263504"/>
          </a:xfrm>
        </p:spPr>
        <p:txBody>
          <a:bodyPr>
            <a:normAutofit fontScale="92500" lnSpcReduction="20000"/>
          </a:bodyPr>
          <a:lstStyle/>
          <a:p>
            <a:r>
              <a:rPr lang="en-GB" sz="1800" dirty="0">
                <a:effectLst/>
                <a:latin typeface="Times New Roman" panose="02020603050405020304" pitchFamily="18" charset="0"/>
                <a:ea typeface="Times New Roman" panose="02020603050405020304" pitchFamily="18" charset="0"/>
              </a:rPr>
              <a:t>CROWN4 output is written in five text files. The output files are overwritten when a new calculation for the same input files are started. T</a:t>
            </a:r>
            <a:r>
              <a:rPr lang="en-US" sz="1800" dirty="0">
                <a:effectLst/>
                <a:latin typeface="Times New Roman" panose="02020603050405020304" pitchFamily="18" charset="0"/>
                <a:ea typeface="Times New Roman" panose="02020603050405020304" pitchFamily="18" charset="0"/>
              </a:rPr>
              <a:t>he file name before the extension will be the same as for the input file.</a:t>
            </a:r>
            <a:endParaRPr lang="en-GB" sz="1800" dirty="0">
              <a:effectLst/>
              <a:latin typeface="Times New Roman" panose="02020603050405020304" pitchFamily="18" charset="0"/>
              <a:ea typeface="Times New Roman" panose="02020603050405020304" pitchFamily="18" charset="0"/>
            </a:endParaRPr>
          </a:p>
          <a:p>
            <a:pPr lvl="1">
              <a:buFont typeface="Wingdings" panose="05000000000000000000" pitchFamily="2" charset="2"/>
              <a:buChar char="Ø"/>
            </a:pPr>
            <a:r>
              <a:rPr lang="en-GB" b="1" dirty="0">
                <a:effectLst/>
                <a:latin typeface="Times New Roman" panose="02020603050405020304" pitchFamily="18" charset="0"/>
                <a:ea typeface="Times New Roman" panose="02020603050405020304" pitchFamily="18" charset="0"/>
              </a:rPr>
              <a:t>NAME.out</a:t>
            </a:r>
            <a:r>
              <a:rPr lang="en-GB" dirty="0">
                <a:effectLst/>
                <a:latin typeface="Times New Roman" panose="02020603050405020304" pitchFamily="18" charset="0"/>
                <a:ea typeface="Times New Roman" panose="02020603050405020304" pitchFamily="18" charset="0"/>
              </a:rPr>
              <a:t> is the normal output file containing results from CROWN4 calculation. Data is presented in tables with column separations </a:t>
            </a:r>
            <a:r>
              <a:rPr lang="en-GB" dirty="0">
                <a:solidFill>
                  <a:srgbClr val="FF0000"/>
                </a:solidFill>
                <a:effectLst/>
                <a:latin typeface="Times New Roman" panose="02020603050405020304" pitchFamily="18" charset="0"/>
                <a:ea typeface="Times New Roman" panose="02020603050405020304" pitchFamily="18" charset="0"/>
              </a:rPr>
              <a:t>with separator ‘,’ </a:t>
            </a:r>
            <a:r>
              <a:rPr lang="en-GB" dirty="0">
                <a:effectLst/>
                <a:latin typeface="Times New Roman" panose="02020603050405020304" pitchFamily="18" charset="0"/>
                <a:ea typeface="Times New Roman" panose="02020603050405020304" pitchFamily="18" charset="0"/>
              </a:rPr>
              <a:t>suited for Excel plot program if the extension name is changed to ‘csv’.</a:t>
            </a:r>
          </a:p>
          <a:p>
            <a:pPr lvl="1">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cs typeface="Times New Roman" panose="02020603050405020304" pitchFamily="18" charset="0"/>
              </a:rPr>
              <a:t>NAME.tim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containing temperature –time multiple-</a:t>
            </a:r>
            <a:r>
              <a:rPr lang="en-US" dirty="0">
                <a:latin typeface="Times New Roman" panose="02020603050405020304" pitchFamily="18" charset="0"/>
                <a:ea typeface="Times New Roman" panose="02020603050405020304" pitchFamily="18" charset="0"/>
                <a:cs typeface="Times New Roman" panose="02020603050405020304" pitchFamily="18" charset="0"/>
              </a:rPr>
              <a:t>column data.</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GB" b="1" dirty="0">
                <a:effectLst/>
                <a:latin typeface="Times New Roman" panose="02020603050405020304" pitchFamily="18" charset="0"/>
                <a:ea typeface="Times New Roman" panose="02020603050405020304" pitchFamily="18" charset="0"/>
                <a:cs typeface="Palatino"/>
              </a:rPr>
              <a:t>NAME.err</a:t>
            </a:r>
            <a:r>
              <a:rPr lang="en-GB" dirty="0">
                <a:effectLst/>
                <a:latin typeface="Times New Roman" panose="02020603050405020304" pitchFamily="18" charset="0"/>
                <a:ea typeface="Times New Roman" panose="02020603050405020304" pitchFamily="18" charset="0"/>
                <a:cs typeface="Palatino"/>
              </a:rPr>
              <a:t> containing general information about the calculation, the program used, pass number, plate/strip number and how reading of input data proceeded. Error messages written to the screen during calculation is also written to this file.</a:t>
            </a:r>
          </a:p>
          <a:p>
            <a:pPr lvl="1">
              <a:buFont typeface="Wingdings" panose="05000000000000000000" pitchFamily="2" charset="2"/>
              <a:buChar char="Ø"/>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NAME.aux</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containing simplified data regarding roll thermal expansion and wear and exit strip crown and flatness.</a:t>
            </a:r>
          </a:p>
          <a:p>
            <a:pPr lvl="1">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cs typeface="Times New Roman" panose="02020603050405020304" pitchFamily="18" charset="0"/>
              </a:rPr>
              <a:t>NAME.sum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containing important result data for each pass.</a:t>
            </a:r>
          </a:p>
          <a:p>
            <a:endParaRPr lang="en-US" dirty="0"/>
          </a:p>
        </p:txBody>
      </p:sp>
      <p:sp>
        <p:nvSpPr>
          <p:cNvPr id="4" name="Title 1">
            <a:extLst>
              <a:ext uri="{FF2B5EF4-FFF2-40B4-BE49-F238E27FC236}">
                <a16:creationId xmlns:a16="http://schemas.microsoft.com/office/drawing/2014/main" id="{6A25AEB5-505B-CEF2-4EC7-5ECE0071E0D2}"/>
              </a:ext>
            </a:extLst>
          </p:cNvPr>
          <p:cNvSpPr>
            <a:spLocks noGrp="1"/>
          </p:cNvSpPr>
          <p:nvPr>
            <p:ph type="title"/>
          </p:nvPr>
        </p:nvSpPr>
        <p:spPr>
          <a:xfrm>
            <a:off x="628650" y="194728"/>
            <a:ext cx="7156107" cy="462364"/>
          </a:xfrm>
        </p:spPr>
        <p:txBody>
          <a:bodyPr/>
          <a:lstStyle/>
          <a:p>
            <a:pPr algn="ctr"/>
            <a:r>
              <a:rPr lang="en-US" sz="2800" dirty="0"/>
              <a:t>Output files</a:t>
            </a:r>
          </a:p>
        </p:txBody>
      </p:sp>
      <p:sp>
        <p:nvSpPr>
          <p:cNvPr id="2" name="TextBox 1">
            <a:extLst>
              <a:ext uri="{FF2B5EF4-FFF2-40B4-BE49-F238E27FC236}">
                <a16:creationId xmlns:a16="http://schemas.microsoft.com/office/drawing/2014/main" id="{5E080BDC-9F8E-708F-974D-F017C33B3C39}"/>
              </a:ext>
            </a:extLst>
          </p:cNvPr>
          <p:cNvSpPr txBox="1"/>
          <p:nvPr/>
        </p:nvSpPr>
        <p:spPr>
          <a:xfrm>
            <a:off x="8693334" y="4797700"/>
            <a:ext cx="418011" cy="300082"/>
          </a:xfrm>
          <a:prstGeom prst="rect">
            <a:avLst/>
          </a:prstGeom>
          <a:noFill/>
        </p:spPr>
        <p:txBody>
          <a:bodyPr wrap="square" rtlCol="0">
            <a:spAutoFit/>
          </a:bodyPr>
          <a:lstStyle/>
          <a:p>
            <a:pPr algn="ctr"/>
            <a:fld id="{33831EB2-ADD1-4563-902C-076579B74C9C}" type="slidenum">
              <a:rPr lang="en-US" smtClean="0"/>
              <a:pPr algn="ctr"/>
              <a:t>9</a:t>
            </a:fld>
            <a:endParaRPr lang="en-US" dirty="0"/>
          </a:p>
        </p:txBody>
      </p:sp>
    </p:spTree>
    <p:extLst>
      <p:ext uri="{BB962C8B-B14F-4D97-AF65-F5344CB8AC3E}">
        <p14:creationId xmlns:p14="http://schemas.microsoft.com/office/powerpoint/2010/main" val="2569153021"/>
      </p:ext>
    </p:extLst>
  </p:cSld>
  <p:clrMapOvr>
    <a:masterClrMapping/>
  </p:clrMapOvr>
</p:sld>
</file>

<file path=ppt/theme/theme1.xml><?xml version="1.0" encoding="utf-8"?>
<a:theme xmlns:a="http://schemas.openxmlformats.org/drawingml/2006/main" name="Swerim startbild">
  <a:themeElements>
    <a:clrScheme name="Swerim AB">
      <a:dk1>
        <a:sysClr val="windowText" lastClr="000000"/>
      </a:dk1>
      <a:lt1>
        <a:sysClr val="window" lastClr="FFFFFF"/>
      </a:lt1>
      <a:dk2>
        <a:srgbClr val="000000"/>
      </a:dk2>
      <a:lt2>
        <a:srgbClr val="F8F8F8"/>
      </a:lt2>
      <a:accent1>
        <a:srgbClr val="4C8C2B"/>
      </a:accent1>
      <a:accent2>
        <a:srgbClr val="005670"/>
      </a:accent2>
      <a:accent3>
        <a:srgbClr val="007096"/>
      </a:accent3>
      <a:accent4>
        <a:srgbClr val="FF671F"/>
      </a:accent4>
      <a:accent5>
        <a:srgbClr val="DA291C"/>
      </a:accent5>
      <a:accent6>
        <a:srgbClr val="A39382"/>
      </a:accent6>
      <a:hlink>
        <a:srgbClr val="FF671F"/>
      </a:hlink>
      <a:folHlink>
        <a:srgbClr val="919191"/>
      </a:folHlink>
    </a:clrScheme>
    <a:fontScheme name="Swerim AB - PP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31A921C0-A5AD-4444-B110-42AB79C25914}"/>
    </a:ext>
  </a:extLst>
</a:theme>
</file>

<file path=ppt/theme/theme2.xml><?xml version="1.0" encoding="utf-8"?>
<a:theme xmlns:a="http://schemas.openxmlformats.org/drawingml/2006/main" name="Swerim 2">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BED0E9CB-886A-47A3-93EE-3E06A7F71394}"/>
    </a:ext>
  </a:extLst>
</a:theme>
</file>

<file path=ppt/theme/theme3.xml><?xml version="1.0" encoding="utf-8"?>
<a:theme xmlns:a="http://schemas.openxmlformats.org/drawingml/2006/main" name="Swerim 3">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0B761782-0227-49CA-9645-75260417DA0C}"/>
    </a:ext>
  </a:extLst>
</a:theme>
</file>

<file path=ppt/theme/theme4.xml><?xml version="1.0" encoding="utf-8"?>
<a:theme xmlns:a="http://schemas.openxmlformats.org/drawingml/2006/main" name="Swerim 4">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7111C370-AFBC-41B6-A2C5-C54BD624F82E}"/>
    </a:ext>
  </a:extLst>
</a:theme>
</file>

<file path=ppt/theme/theme5.xml><?xml version="1.0" encoding="utf-8"?>
<a:theme xmlns:a="http://schemas.openxmlformats.org/drawingml/2006/main" name="Swerim 5">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0CEF0808-DBAC-4CAF-8E48-2926FF51348F}"/>
    </a:ext>
  </a:extLst>
</a:theme>
</file>

<file path=ppt/theme/theme6.xml><?xml version="1.0" encoding="utf-8"?>
<a:theme xmlns:a="http://schemas.openxmlformats.org/drawingml/2006/main" name="Swerim 6">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2AD6525F-7F26-4305-9A30-35C91ACDF626}"/>
    </a:ext>
  </a:extLst>
</a:theme>
</file>

<file path=ppt/theme/theme7.xml><?xml version="1.0" encoding="utf-8"?>
<a:theme xmlns:a="http://schemas.openxmlformats.org/drawingml/2006/main" name="Swerim slutbild">
  <a:themeElements>
    <a:clrScheme name="SWERIM">
      <a:dk1>
        <a:srgbClr val="000000"/>
      </a:dk1>
      <a:lt1>
        <a:srgbClr val="FFFFFF"/>
      </a:lt1>
      <a:dk2>
        <a:srgbClr val="44546A"/>
      </a:dk2>
      <a:lt2>
        <a:srgbClr val="D6D2C6"/>
      </a:lt2>
      <a:accent1>
        <a:srgbClr val="005670"/>
      </a:accent1>
      <a:accent2>
        <a:srgbClr val="007096"/>
      </a:accent2>
      <a:accent3>
        <a:srgbClr val="FF671F"/>
      </a:accent3>
      <a:accent4>
        <a:srgbClr val="DA281C"/>
      </a:accent4>
      <a:accent5>
        <a:srgbClr val="4C8C2B"/>
      </a:accent5>
      <a:accent6>
        <a:srgbClr val="A39382"/>
      </a:accent6>
      <a:hlink>
        <a:srgbClr val="6AABCA"/>
      </a:hlink>
      <a:folHlink>
        <a:srgbClr val="9C435D"/>
      </a:folHlink>
    </a:clrScheme>
    <a:fontScheme name="Swerim AB - PP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rim.potx" id="{99911CD2-5F66-49D3-99DB-A2D578A2CF85}" vid="{0DCEFBB4-526D-466F-B68C-94D7F7E0F6C6}"/>
    </a:ext>
  </a:extLst>
</a:theme>
</file>

<file path=ppt/theme/theme8.xml><?xml version="1.0" encoding="utf-8"?>
<a:theme xmlns:a="http://schemas.openxmlformats.org/drawingml/2006/main" name="Office-tema">
  <a:themeElements>
    <a:clrScheme name="Swerim AB">
      <a:dk1>
        <a:sysClr val="windowText" lastClr="000000"/>
      </a:dk1>
      <a:lt1>
        <a:sysClr val="window" lastClr="FFFFFF"/>
      </a:lt1>
      <a:dk2>
        <a:srgbClr val="000000"/>
      </a:dk2>
      <a:lt2>
        <a:srgbClr val="F8F8F8"/>
      </a:lt2>
      <a:accent1>
        <a:srgbClr val="4C8C2B"/>
      </a:accent1>
      <a:accent2>
        <a:srgbClr val="005670"/>
      </a:accent2>
      <a:accent3>
        <a:srgbClr val="007096"/>
      </a:accent3>
      <a:accent4>
        <a:srgbClr val="FF671F"/>
      </a:accent4>
      <a:accent5>
        <a:srgbClr val="DA291C"/>
      </a:accent5>
      <a:accent6>
        <a:srgbClr val="A39382"/>
      </a:accent6>
      <a:hlink>
        <a:srgbClr val="FF671F"/>
      </a:hlink>
      <a:folHlink>
        <a:srgbClr val="919191"/>
      </a:folHlink>
    </a:clrScheme>
    <a:fontScheme name="Swerim AB - PP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Swerim AB">
      <a:dk1>
        <a:sysClr val="windowText" lastClr="000000"/>
      </a:dk1>
      <a:lt1>
        <a:sysClr val="window" lastClr="FFFFFF"/>
      </a:lt1>
      <a:dk2>
        <a:srgbClr val="000000"/>
      </a:dk2>
      <a:lt2>
        <a:srgbClr val="F8F8F8"/>
      </a:lt2>
      <a:accent1>
        <a:srgbClr val="4C8C2B"/>
      </a:accent1>
      <a:accent2>
        <a:srgbClr val="005670"/>
      </a:accent2>
      <a:accent3>
        <a:srgbClr val="007096"/>
      </a:accent3>
      <a:accent4>
        <a:srgbClr val="FF671F"/>
      </a:accent4>
      <a:accent5>
        <a:srgbClr val="DA291C"/>
      </a:accent5>
      <a:accent6>
        <a:srgbClr val="A39382"/>
      </a:accent6>
      <a:hlink>
        <a:srgbClr val="FF671F"/>
      </a:hlink>
      <a:folHlink>
        <a:srgbClr val="919191"/>
      </a:folHlink>
    </a:clrScheme>
    <a:fontScheme name="Swerim AB - PP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26672</TotalTime>
  <Words>1182</Words>
  <Application>Microsoft Office PowerPoint</Application>
  <PresentationFormat>On-screen Show (16:9)</PresentationFormat>
  <Paragraphs>172</Paragraphs>
  <Slides>29</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29</vt:i4>
      </vt:variant>
    </vt:vector>
  </HeadingPairs>
  <TitlesOfParts>
    <vt:vector size="41" baseType="lpstr">
      <vt:lpstr>Arial</vt:lpstr>
      <vt:lpstr>Arial Black</vt:lpstr>
      <vt:lpstr>Symbol</vt:lpstr>
      <vt:lpstr>Times New Roman</vt:lpstr>
      <vt:lpstr>Wingdings</vt:lpstr>
      <vt:lpstr>Swerim startbild</vt:lpstr>
      <vt:lpstr>Swerim 2</vt:lpstr>
      <vt:lpstr>Swerim 3</vt:lpstr>
      <vt:lpstr>Swerim 4</vt:lpstr>
      <vt:lpstr>Swerim 5</vt:lpstr>
      <vt:lpstr>Swerim 6</vt:lpstr>
      <vt:lpstr>Swerim slutbild</vt:lpstr>
      <vt:lpstr>User guide of Crown program on Gränges server (for end user)</vt:lpstr>
      <vt:lpstr>Contents</vt:lpstr>
      <vt:lpstr>1. Introduction of Crown4 program</vt:lpstr>
      <vt:lpstr>Crown 4</vt:lpstr>
      <vt:lpstr>PowerPoint Presentation</vt:lpstr>
      <vt:lpstr>PowerPoint Presentation</vt:lpstr>
      <vt:lpstr>Crown4 files</vt:lpstr>
      <vt:lpstr>Input files</vt:lpstr>
      <vt:lpstr>Output files</vt:lpstr>
      <vt:lpstr>2. Rolling process of plate at Gränges</vt:lpstr>
      <vt:lpstr>Rolling process of plate at Gränges</vt:lpstr>
      <vt:lpstr>The schematic diagram of hydraulic roll bending technique at Mill 2071</vt:lpstr>
      <vt:lpstr>3. Important signals from Gränges database (omitted)</vt:lpstr>
      <vt:lpstr>4. Modify input data after getting signals from Gränges database (omitted)</vt:lpstr>
      <vt:lpstr>5. Step-by-step guide on Gränges server</vt:lpstr>
      <vt:lpstr>I. Step-by-step guide (read data from database) - Select Crown model</vt:lpstr>
      <vt:lpstr>I. Step-by-step guide (read data from database) - Show pass data</vt:lpstr>
      <vt:lpstr>I. Step-by-step guide (read data from database) - Generate input files and give a name</vt:lpstr>
      <vt:lpstr>I. Step-by-step guide (read data from database) - Run Crown Calculation</vt:lpstr>
      <vt:lpstr>I. Step-by-step guide (read data from database) - Results after running Crown</vt:lpstr>
      <vt:lpstr>I. Step-by-step guide (read data from database) - Show thickness profile in m unit</vt:lpstr>
      <vt:lpstr>I. Step-by-step guide (read data from database) - Show temperature histories at different thickness locations for 2051</vt:lpstr>
      <vt:lpstr>I. Step-by-step guide (read data from database) - Compare calculated profile with measured one</vt:lpstr>
      <vt:lpstr>I. Step-by-step guide (read data from database) - Export Crown files to server or your local computer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Crown 4 code development</dc:title>
  <dc:creator>Chunhui Luo</dc:creator>
  <cp:lastModifiedBy>Chunhui Luo</cp:lastModifiedBy>
  <cp:revision>227</cp:revision>
  <dcterms:created xsi:type="dcterms:W3CDTF">2022-03-06T21:09:38Z</dcterms:created>
  <dcterms:modified xsi:type="dcterms:W3CDTF">2024-03-29T20:00:34Z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9_DocumentDistList">
    <vt:lpwstr>-</vt:lpwstr>
  </property>
  <property fmtid="{D5CDD505-2E9C-101B-9397-08002B2CF9AE}" pid="3" name="R9_DocumentExaminDate">
    <vt:lpwstr>-</vt:lpwstr>
  </property>
  <property fmtid="{D5CDD505-2E9C-101B-9397-08002B2CF9AE}" pid="4" name="R9_DocumentExaminer">
    <vt:lpwstr>-</vt:lpwstr>
  </property>
  <property fmtid="{D5CDD505-2E9C-101B-9397-08002B2CF9AE}" pid="5" name="R9_DocumentAuthor">
    <vt:lpwstr>Maria Lundberg</vt:lpwstr>
  </property>
  <property fmtid="{D5CDD505-2E9C-101B-9397-08002B2CF9AE}" pid="6" name="R9_DocumentId">
    <vt:lpwstr>1435</vt:lpwstr>
  </property>
  <property fmtid="{D5CDD505-2E9C-101B-9397-08002B2CF9AE}" pid="7" name="R9_DocumentApprDate">
    <vt:lpwstr>2019-10-04</vt:lpwstr>
  </property>
  <property fmtid="{D5CDD505-2E9C-101B-9397-08002B2CF9AE}" pid="8" name="R9_DocumentFileName">
    <vt:lpwstr>Swerim_Mall.potx</vt:lpwstr>
  </property>
  <property fmtid="{D5CDD505-2E9C-101B-9397-08002B2CF9AE}" pid="9" name="R9_DocumentRevision">
    <vt:lpwstr>1</vt:lpwstr>
  </property>
  <property fmtid="{D5CDD505-2E9C-101B-9397-08002B2CF9AE}" pid="10" name="R9_RmtPlusId">
    <vt:lpwstr>7829</vt:lpwstr>
  </property>
  <property fmtid="{D5CDD505-2E9C-101B-9397-08002B2CF9AE}" pid="11" name="R9_OrgUnitOwner">
    <vt:lpwstr>Templates/S1 Marknadskommunikation</vt:lpwstr>
  </property>
  <property fmtid="{D5CDD505-2E9C-101B-9397-08002B2CF9AE}" pid="12" name="R9_ProcessOwner">
    <vt:lpwstr>-</vt:lpwstr>
  </property>
  <property fmtid="{D5CDD505-2E9C-101B-9397-08002B2CF9AE}" pid="13" name="R9_DocumentType">
    <vt:lpwstr>Mall</vt:lpwstr>
  </property>
  <property fmtid="{D5CDD505-2E9C-101B-9397-08002B2CF9AE}" pid="14" name="R9_DocumentFilePath">
    <vt:lpwstr>https://swerim.rmtplus.se/dokument/templates/S1_Marknadskommunikation/original/Swerim_Mall.potx</vt:lpwstr>
  </property>
  <property fmtid="{D5CDD505-2E9C-101B-9397-08002B2CF9AE}" pid="15" name="R9_DocumentDate">
    <vt:lpwstr>2019-10-04</vt:lpwstr>
  </property>
  <property fmtid="{D5CDD505-2E9C-101B-9397-08002B2CF9AE}" pid="16" name="R9_DocumentApprover">
    <vt:lpwstr>Maria Lundberg</vt:lpwstr>
  </property>
  <property fmtid="{D5CDD505-2E9C-101B-9397-08002B2CF9AE}" pid="17" name="R9_DocumentManager">
    <vt:lpwstr>-</vt:lpwstr>
  </property>
  <property fmtid="{D5CDD505-2E9C-101B-9397-08002B2CF9AE}" pid="18" name="R9_DocumentTitle">
    <vt:lpwstr>Power Point-presentation (Mall)</vt:lpwstr>
  </property>
</Properties>
</file>