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0"/>
  </p:notesMasterIdLst>
  <p:sldIdLst>
    <p:sldId id="270" r:id="rId5"/>
    <p:sldId id="274" r:id="rId6"/>
    <p:sldId id="276" r:id="rId7"/>
    <p:sldId id="277"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40"/>
    <a:srgbClr val="000000"/>
    <a:srgbClr val="320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DB4DA-F7E7-49F6-A188-9C4D8CB81A07}" v="4" dt="2024-07-05T10:14:33.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van den Borne-Toupet · ITEA Office" userId="f22b608e-3028-42f8-9d18-89ff361b6a05" providerId="ADAL" clId="{6C9DB4DA-F7E7-49F6-A188-9C4D8CB81A07}"/>
    <pc:docChg chg="custSel modSld modMainMaster">
      <pc:chgData name="Linda van den Borne-Toupet · ITEA Office" userId="f22b608e-3028-42f8-9d18-89ff361b6a05" providerId="ADAL" clId="{6C9DB4DA-F7E7-49F6-A188-9C4D8CB81A07}" dt="2024-07-05T10:14:33.267" v="4"/>
      <pc:docMkLst>
        <pc:docMk/>
      </pc:docMkLst>
      <pc:sldChg chg="addSp modSp">
        <pc:chgData name="Linda van den Borne-Toupet · ITEA Office" userId="f22b608e-3028-42f8-9d18-89ff361b6a05" providerId="ADAL" clId="{6C9DB4DA-F7E7-49F6-A188-9C4D8CB81A07}" dt="2024-07-05T10:14:26.238" v="1"/>
        <pc:sldMkLst>
          <pc:docMk/>
          <pc:sldMk cId="1563475463" sldId="274"/>
        </pc:sldMkLst>
        <pc:spChg chg="add mod">
          <ac:chgData name="Linda van den Borne-Toupet · ITEA Office" userId="f22b608e-3028-42f8-9d18-89ff361b6a05" providerId="ADAL" clId="{6C9DB4DA-F7E7-49F6-A188-9C4D8CB81A07}" dt="2024-07-05T10:14:26.238" v="1"/>
          <ac:spMkLst>
            <pc:docMk/>
            <pc:sldMk cId="1563475463" sldId="274"/>
            <ac:spMk id="9" creationId="{3BDC0B72-139B-49C9-90B1-CBBF61B4683D}"/>
          </ac:spMkLst>
        </pc:spChg>
      </pc:sldChg>
      <pc:sldChg chg="addSp modSp">
        <pc:chgData name="Linda van den Borne-Toupet · ITEA Office" userId="f22b608e-3028-42f8-9d18-89ff361b6a05" providerId="ADAL" clId="{6C9DB4DA-F7E7-49F6-A188-9C4D8CB81A07}" dt="2024-07-05T10:14:28.533" v="2"/>
        <pc:sldMkLst>
          <pc:docMk/>
          <pc:sldMk cId="2919284064" sldId="276"/>
        </pc:sldMkLst>
        <pc:spChg chg="add mod">
          <ac:chgData name="Linda van den Borne-Toupet · ITEA Office" userId="f22b608e-3028-42f8-9d18-89ff361b6a05" providerId="ADAL" clId="{6C9DB4DA-F7E7-49F6-A188-9C4D8CB81A07}" dt="2024-07-05T10:14:28.533" v="2"/>
          <ac:spMkLst>
            <pc:docMk/>
            <pc:sldMk cId="2919284064" sldId="276"/>
            <ac:spMk id="5" creationId="{8229BEB9-8E44-0CF6-D8E2-8ECC770B8C0A}"/>
          </ac:spMkLst>
        </pc:spChg>
      </pc:sldChg>
      <pc:sldChg chg="addSp modSp">
        <pc:chgData name="Linda van den Borne-Toupet · ITEA Office" userId="f22b608e-3028-42f8-9d18-89ff361b6a05" providerId="ADAL" clId="{6C9DB4DA-F7E7-49F6-A188-9C4D8CB81A07}" dt="2024-07-05T10:14:31.148" v="3"/>
        <pc:sldMkLst>
          <pc:docMk/>
          <pc:sldMk cId="422387385" sldId="277"/>
        </pc:sldMkLst>
        <pc:spChg chg="add mod">
          <ac:chgData name="Linda van den Borne-Toupet · ITEA Office" userId="f22b608e-3028-42f8-9d18-89ff361b6a05" providerId="ADAL" clId="{6C9DB4DA-F7E7-49F6-A188-9C4D8CB81A07}" dt="2024-07-05T10:14:31.148" v="3"/>
          <ac:spMkLst>
            <pc:docMk/>
            <pc:sldMk cId="422387385" sldId="277"/>
            <ac:spMk id="5" creationId="{3091D9B6-D019-96C7-1EEE-9AC6838DAE7F}"/>
          </ac:spMkLst>
        </pc:spChg>
      </pc:sldChg>
      <pc:sldChg chg="addSp modSp">
        <pc:chgData name="Linda van den Borne-Toupet · ITEA Office" userId="f22b608e-3028-42f8-9d18-89ff361b6a05" providerId="ADAL" clId="{6C9DB4DA-F7E7-49F6-A188-9C4D8CB81A07}" dt="2024-07-05T10:14:33.267" v="4"/>
        <pc:sldMkLst>
          <pc:docMk/>
          <pc:sldMk cId="3474368575" sldId="279"/>
        </pc:sldMkLst>
        <pc:spChg chg="add mod">
          <ac:chgData name="Linda van den Borne-Toupet · ITEA Office" userId="f22b608e-3028-42f8-9d18-89ff361b6a05" providerId="ADAL" clId="{6C9DB4DA-F7E7-49F6-A188-9C4D8CB81A07}" dt="2024-07-05T10:14:33.267" v="4"/>
          <ac:spMkLst>
            <pc:docMk/>
            <pc:sldMk cId="3474368575" sldId="279"/>
            <ac:spMk id="7" creationId="{556657F1-DB44-862B-6B8E-DA9E28D64B4F}"/>
          </ac:spMkLst>
        </pc:spChg>
      </pc:sldChg>
      <pc:sldMasterChg chg="modSldLayout">
        <pc:chgData name="Linda van den Borne-Toupet · ITEA Office" userId="f22b608e-3028-42f8-9d18-89ff361b6a05" providerId="ADAL" clId="{6C9DB4DA-F7E7-49F6-A188-9C4D8CB81A07}" dt="2024-07-05T10:14:23.017" v="0" actId="21"/>
        <pc:sldMasterMkLst>
          <pc:docMk/>
          <pc:sldMasterMk cId="2080600343" sldId="2147483648"/>
        </pc:sldMasterMkLst>
        <pc:sldLayoutChg chg="delSp mod">
          <pc:chgData name="Linda van den Borne-Toupet · ITEA Office" userId="f22b608e-3028-42f8-9d18-89ff361b6a05" providerId="ADAL" clId="{6C9DB4DA-F7E7-49F6-A188-9C4D8CB81A07}" dt="2024-07-05T10:14:23.017" v="0" actId="21"/>
          <pc:sldLayoutMkLst>
            <pc:docMk/>
            <pc:sldMasterMk cId="2080600343" sldId="2147483648"/>
            <pc:sldLayoutMk cId="2288645909" sldId="2147483650"/>
          </pc:sldLayoutMkLst>
          <pc:spChg chg="del">
            <ac:chgData name="Linda van den Borne-Toupet · ITEA Office" userId="f22b608e-3028-42f8-9d18-89ff361b6a05" providerId="ADAL" clId="{6C9DB4DA-F7E7-49F6-A188-9C4D8CB81A07}" dt="2024-07-05T10:14:23.017" v="0" actId="21"/>
            <ac:spMkLst>
              <pc:docMk/>
              <pc:sldMasterMk cId="2080600343" sldId="2147483648"/>
              <pc:sldLayoutMk cId="2288645909" sldId="2147483650"/>
              <ac:spMk id="9" creationId="{3BDC0B72-139B-49C9-90B1-CBBF61B4683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B114B-92CF-AE47-BF94-1F0E4A7A7721}" type="datetimeFigureOut">
              <a:rPr lang="nl-NL" smtClean="0"/>
              <a:t>5-7-2024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3DE7-DB19-4147-8A8C-1BAEED6F59B1}" type="slidenum">
              <a:rPr lang="nl-NL" smtClean="0"/>
              <a:t>‹#›</a:t>
            </a:fld>
            <a:endParaRPr lang="nl-NL"/>
          </a:p>
        </p:txBody>
      </p:sp>
    </p:spTree>
    <p:extLst>
      <p:ext uri="{BB962C8B-B14F-4D97-AF65-F5344CB8AC3E}">
        <p14:creationId xmlns:p14="http://schemas.microsoft.com/office/powerpoint/2010/main" val="17658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9B5E0B35-654A-4E0E-8AFF-ED9A0192180B}"/>
              </a:ext>
            </a:extLst>
          </p:cNvPr>
          <p:cNvPicPr>
            <a:picLocks noChangeAspect="1"/>
          </p:cNvPicPr>
          <p:nvPr userDrawn="1"/>
        </p:nvPicPr>
        <p:blipFill>
          <a:blip r:embed="rId2"/>
          <a:srcRect t="756" b="756"/>
          <a:stretch/>
        </p:blipFill>
        <p:spPr>
          <a:xfrm>
            <a:off x="2652129" y="6284436"/>
            <a:ext cx="380912" cy="375156"/>
          </a:xfrm>
          <a:prstGeom prst="rect">
            <a:avLst/>
          </a:prstGeom>
        </p:spPr>
      </p:pic>
      <p:sp>
        <p:nvSpPr>
          <p:cNvPr id="2" name="Titel 1">
            <a:extLst>
              <a:ext uri="{FF2B5EF4-FFF2-40B4-BE49-F238E27FC236}">
                <a16:creationId xmlns:a16="http://schemas.microsoft.com/office/drawing/2014/main" id="{D3B3707D-4BCC-8146-BEF7-C8B42902EE33}"/>
              </a:ext>
            </a:extLst>
          </p:cNvPr>
          <p:cNvSpPr>
            <a:spLocks noGrp="1"/>
          </p:cNvSpPr>
          <p:nvPr>
            <p:ph type="title" hasCustomPrompt="1"/>
          </p:nvPr>
        </p:nvSpPr>
        <p:spPr>
          <a:xfrm>
            <a:off x="540000" y="432000"/>
            <a:ext cx="11104322" cy="777969"/>
          </a:xfrm>
          <a:prstGeom prst="rect">
            <a:avLst/>
          </a:prstGeom>
        </p:spPr>
        <p:txBody>
          <a:bodyPr anchor="b"/>
          <a:lstStyle>
            <a:lvl1pPr>
              <a:defRPr/>
            </a:lvl1p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nl-NL" dirty="0"/>
          </a:p>
        </p:txBody>
      </p:sp>
      <p:sp>
        <p:nvSpPr>
          <p:cNvPr id="3" name="Tijdelijke aanduiding voor inhoud 2">
            <a:extLst>
              <a:ext uri="{FF2B5EF4-FFF2-40B4-BE49-F238E27FC236}">
                <a16:creationId xmlns:a16="http://schemas.microsoft.com/office/drawing/2014/main" id="{41774048-5AB4-8943-87A2-688F4612B8BD}"/>
              </a:ext>
            </a:extLst>
          </p:cNvPr>
          <p:cNvSpPr>
            <a:spLocks noGrp="1"/>
          </p:cNvSpPr>
          <p:nvPr>
            <p:ph idx="1" hasCustomPrompt="1"/>
          </p:nvPr>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4pPr>
            <a:lvl5pPr marL="1828800" indent="0">
              <a:buFontTx/>
              <a:buNone/>
              <a:defRPr/>
            </a:lvl5pPr>
          </a:lstStyle>
          <a:p>
            <a:pPr>
              <a:lnSpc>
                <a:spcPct val="100000"/>
              </a:lnSpc>
              <a:spcBef>
                <a:spcPts val="600"/>
              </a:spcBef>
            </a:pPr>
            <a:r>
              <a:rPr lang="en-GB" sz="2600" dirty="0">
                <a:latin typeface="Arial" panose="020B0604020202020204" pitchFamily="34" charset="0"/>
                <a:cs typeface="Arial" panose="020B0604020202020204" pitchFamily="34" charset="0"/>
              </a:rPr>
              <a:t>Select to edit text (26 pts)</a:t>
            </a:r>
          </a:p>
          <a:p>
            <a:pPr marL="457200" indent="-457200">
              <a:lnSpc>
                <a:spcPct val="100000"/>
              </a:lnSpc>
              <a:spcBef>
                <a:spcPts val="60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Select to edit text (26 pts)</a:t>
            </a:r>
          </a:p>
          <a:p>
            <a:pPr marL="742950" lvl="1" indent="-285750">
              <a:lnSpc>
                <a:spcPct val="100000"/>
              </a:lnSpc>
              <a:spcBef>
                <a:spcPts val="600"/>
              </a:spcBef>
              <a:buFont typeface="Tahoma" panose="020B0604030504040204" pitchFamily="34" charset="0"/>
              <a:buChar char="₋"/>
            </a:pPr>
            <a:r>
              <a:rPr lang="en-US" sz="2400" dirty="0">
                <a:latin typeface="Arial" panose="020B0604020202020204" pitchFamily="34" charset="0"/>
                <a:cs typeface="Arial" panose="020B0604020202020204" pitchFamily="34" charset="0"/>
              </a:rPr>
              <a:t>Second level (24 pts)</a:t>
            </a:r>
          </a:p>
          <a:p>
            <a:pPr marL="1257300" lvl="2" indent="-342900">
              <a:lnSpc>
                <a:spcPct val="100000"/>
              </a:lnSpc>
              <a:spcBef>
                <a:spcPts val="6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Third level (22 pts)</a:t>
            </a:r>
          </a:p>
          <a:p>
            <a:pPr marL="1828800" lvl="3" indent="-457200">
              <a:lnSpc>
                <a:spcPct val="100000"/>
              </a:lnSpc>
              <a:spcBef>
                <a:spcPts val="600"/>
              </a:spcBef>
              <a:buFont typeface="Tahoma" panose="020B0604030504040204" pitchFamily="34" charset="0"/>
              <a:buChar char="₋"/>
            </a:pPr>
            <a:r>
              <a:rPr lang="en-US" sz="2000" dirty="0">
                <a:latin typeface="Arial" panose="020B0604020202020204" pitchFamily="34" charset="0"/>
                <a:cs typeface="Arial" panose="020B0604020202020204" pitchFamily="34" charset="0"/>
              </a:rPr>
              <a:t>Fourth level (20 pts)</a:t>
            </a:r>
          </a:p>
        </p:txBody>
      </p:sp>
      <p:sp>
        <p:nvSpPr>
          <p:cNvPr id="5" name="Tijdelijke aanduiding voor voettekst 4">
            <a:extLst>
              <a:ext uri="{FF2B5EF4-FFF2-40B4-BE49-F238E27FC236}">
                <a16:creationId xmlns:a16="http://schemas.microsoft.com/office/drawing/2014/main" id="{AC9EA146-3AF3-3E45-A1B7-418FF9D517B1}"/>
              </a:ext>
            </a:extLst>
          </p:cNvPr>
          <p:cNvSpPr>
            <a:spLocks noGrp="1"/>
          </p:cNvSpPr>
          <p:nvPr>
            <p:ph type="ftr" sz="quarter" idx="11"/>
          </p:nvPr>
        </p:nvSpPr>
        <p:spPr>
          <a:xfrm>
            <a:off x="6887228" y="637813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3EE62E9-450B-2A46-80B9-8573BF4FBE79}"/>
              </a:ext>
            </a:extLst>
          </p:cNvPr>
          <p:cNvSpPr>
            <a:spLocks noGrp="1"/>
          </p:cNvSpPr>
          <p:nvPr>
            <p:ph type="sldNum" sz="quarter" idx="12"/>
          </p:nvPr>
        </p:nvSpPr>
        <p:spPr/>
        <p:txBody>
          <a:bodyPr/>
          <a:lstStyle>
            <a:lvl1pPr>
              <a:defRPr>
                <a:solidFill>
                  <a:schemeClr val="bg1"/>
                </a:solidFill>
              </a:defRPr>
            </a:lvl1pPr>
          </a:lstStyle>
          <a:p>
            <a:fld id="{E590D023-786E-614A-A392-BB9F690BB64D}" type="slidenum">
              <a:rPr lang="nl-NL" smtClean="0"/>
              <a:pPr/>
              <a:t>‹#›</a:t>
            </a:fld>
            <a:endParaRPr lang="nl-NL" dirty="0"/>
          </a:p>
        </p:txBody>
      </p:sp>
      <p:cxnSp>
        <p:nvCxnSpPr>
          <p:cNvPr id="8" name="Straight Connector 7">
            <a:extLst>
              <a:ext uri="{FF2B5EF4-FFF2-40B4-BE49-F238E27FC236}">
                <a16:creationId xmlns:a16="http://schemas.microsoft.com/office/drawing/2014/main" id="{A01D902F-1AE5-48BC-91DF-9885911241DB}"/>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86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2934B-C4CA-904D-A326-EAA3BB4BB92E}"/>
              </a:ext>
            </a:extLst>
          </p:cNvPr>
          <p:cNvSpPr>
            <a:spLocks noGrp="1"/>
          </p:cNvSpPr>
          <p:nvPr>
            <p:ph type="ctrTitle"/>
          </p:nvPr>
        </p:nvSpPr>
        <p:spPr>
          <a:xfrm>
            <a:off x="634314" y="363343"/>
            <a:ext cx="6392651" cy="3065657"/>
          </a:xfrm>
          <a:prstGeom prst="rect">
            <a:avLst/>
          </a:prstGeom>
        </p:spPr>
        <p:txBody>
          <a:bodyPr anchor="b">
            <a:normAutofit/>
          </a:bodyPr>
          <a:lstStyle>
            <a:lvl1pPr algn="l" defTabSz="914400" rtl="0" eaLnBrk="1" latinLnBrk="0" hangingPunct="1">
              <a:lnSpc>
                <a:spcPct val="90000"/>
              </a:lnSpc>
              <a:spcBef>
                <a:spcPct val="0"/>
              </a:spcBef>
              <a:buNone/>
              <a:defRPr lang="nl-NL" sz="4800" b="0" i="0" kern="120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endParaRPr lang="nl-NL" dirty="0"/>
          </a:p>
        </p:txBody>
      </p:sp>
      <p:sp>
        <p:nvSpPr>
          <p:cNvPr id="3" name="Ondertitel 2">
            <a:extLst>
              <a:ext uri="{FF2B5EF4-FFF2-40B4-BE49-F238E27FC236}">
                <a16:creationId xmlns:a16="http://schemas.microsoft.com/office/drawing/2014/main" id="{BC7E11A1-6B8E-4941-B463-F2A5F25B2CE0}"/>
              </a:ext>
            </a:extLst>
          </p:cNvPr>
          <p:cNvSpPr>
            <a:spLocks noGrp="1"/>
          </p:cNvSpPr>
          <p:nvPr>
            <p:ph type="subTitle" idx="1"/>
          </p:nvPr>
        </p:nvSpPr>
        <p:spPr>
          <a:xfrm>
            <a:off x="634314" y="3594252"/>
            <a:ext cx="5975208" cy="1655762"/>
          </a:xfrm>
          <a:prstGeom prst="rect">
            <a:avLst/>
          </a:prstGeom>
        </p:spPr>
        <p:txBody>
          <a:bodyPr>
            <a:normAutofit/>
          </a:bodyPr>
          <a:lstStyle>
            <a:lvl1pPr marL="0" indent="0" algn="l">
              <a:buNone/>
              <a:defRPr sz="2400" b="0" i="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Picture 4">
            <a:extLst>
              <a:ext uri="{FF2B5EF4-FFF2-40B4-BE49-F238E27FC236}">
                <a16:creationId xmlns:a16="http://schemas.microsoft.com/office/drawing/2014/main" id="{327210FE-7681-4F05-BE83-F135BDE0282E}"/>
              </a:ext>
            </a:extLst>
          </p:cNvPr>
          <p:cNvPicPr/>
          <p:nvPr userDrawn="1"/>
        </p:nvPicPr>
        <p:blipFill>
          <a:blip r:embed="rId3"/>
          <a:srcRect t="4792" b="4792"/>
          <a:stretch/>
        </p:blipFill>
        <p:spPr bwMode="auto">
          <a:xfrm>
            <a:off x="3539022" y="6001540"/>
            <a:ext cx="3727796" cy="466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546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DF1BC768-B012-4E56-87F6-3ABE29E795D8}"/>
              </a:ext>
            </a:extLst>
          </p:cNvPr>
          <p:cNvPicPr>
            <a:picLocks noChangeAspect="1"/>
          </p:cNvPicPr>
          <p:nvPr userDrawn="1"/>
        </p:nvPicPr>
        <p:blipFill>
          <a:blip r:embed="rId5"/>
          <a:srcRect t="756" b="756"/>
          <a:stretch/>
        </p:blipFill>
        <p:spPr>
          <a:xfrm>
            <a:off x="2652129" y="6284436"/>
            <a:ext cx="380912" cy="375156"/>
          </a:xfrm>
          <a:prstGeom prst="rect">
            <a:avLst/>
          </a:prstGeom>
        </p:spPr>
      </p:pic>
      <p:sp>
        <p:nvSpPr>
          <p:cNvPr id="2" name="Tijdelijke aanduiding voor titel 1">
            <a:extLst>
              <a:ext uri="{FF2B5EF4-FFF2-40B4-BE49-F238E27FC236}">
                <a16:creationId xmlns:a16="http://schemas.microsoft.com/office/drawing/2014/main" id="{EDDA4B63-EAF4-BF4B-BB3A-21A638FAF23F}"/>
              </a:ext>
            </a:extLst>
          </p:cNvPr>
          <p:cNvSpPr>
            <a:spLocks noGrp="1"/>
          </p:cNvSpPr>
          <p:nvPr>
            <p:ph type="title"/>
          </p:nvPr>
        </p:nvSpPr>
        <p:spPr>
          <a:xfrm>
            <a:off x="540000" y="432000"/>
            <a:ext cx="11126950" cy="777969"/>
          </a:xfrm>
          <a:prstGeom prst="rect">
            <a:avLst/>
          </a:prstGeom>
        </p:spPr>
        <p:txBody>
          <a:bodyPr vert="horz" lIns="91440" tIns="45720" rIns="91440" bIns="45720" rtlCol="0" anchor="b" anchorCtr="0">
            <a:noAutofit/>
          </a:body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en-GB" dirty="0"/>
          </a:p>
        </p:txBody>
      </p:sp>
      <p:sp>
        <p:nvSpPr>
          <p:cNvPr id="6" name="Tijdelijke aanduiding voor dianummer 5">
            <a:extLst>
              <a:ext uri="{FF2B5EF4-FFF2-40B4-BE49-F238E27FC236}">
                <a16:creationId xmlns:a16="http://schemas.microsoft.com/office/drawing/2014/main" id="{43374E32-75CF-D949-B5F3-D89711FF64A0}"/>
              </a:ext>
            </a:extLst>
          </p:cNvPr>
          <p:cNvSpPr>
            <a:spLocks noGrp="1"/>
          </p:cNvSpPr>
          <p:nvPr>
            <p:ph type="sldNum" sz="quarter" idx="4"/>
          </p:nvPr>
        </p:nvSpPr>
        <p:spPr>
          <a:xfrm>
            <a:off x="11659806" y="6378130"/>
            <a:ext cx="525050" cy="365125"/>
          </a:xfrm>
          <a:prstGeom prst="rect">
            <a:avLst/>
          </a:prstGeom>
        </p:spPr>
        <p:txBody>
          <a:bodyPr vert="horz" lIns="91440" tIns="45720" rIns="91440" bIns="45720" rtlCol="0" anchor="ctr"/>
          <a:lstStyle>
            <a:lvl1pPr algn="ctr">
              <a:defRPr sz="1200" b="0" i="0">
                <a:solidFill>
                  <a:schemeClr val="bg1"/>
                </a:solidFill>
                <a:latin typeface="Arial" panose="020B0604020202020204" pitchFamily="34" charset="0"/>
                <a:cs typeface="Arial" panose="020B0604020202020204" pitchFamily="34" charset="0"/>
              </a:defRPr>
            </a:lvl1pPr>
          </a:lstStyle>
          <a:p>
            <a:fld id="{E590D023-786E-614A-A392-BB9F690BB64D}" type="slidenum">
              <a:rPr lang="nl-NL" smtClean="0"/>
              <a:pPr/>
              <a:t>‹#›</a:t>
            </a:fld>
            <a:endParaRPr lang="nl-NL" dirty="0"/>
          </a:p>
        </p:txBody>
      </p:sp>
      <p:sp>
        <p:nvSpPr>
          <p:cNvPr id="12" name="TextBox 11">
            <a:extLst>
              <a:ext uri="{FF2B5EF4-FFF2-40B4-BE49-F238E27FC236}">
                <a16:creationId xmlns:a16="http://schemas.microsoft.com/office/drawing/2014/main" id="{4EFF7A79-776A-442D-9449-453D83FDAFFA}"/>
              </a:ext>
            </a:extLst>
          </p:cNvPr>
          <p:cNvSpPr txBox="1"/>
          <p:nvPr userDrawn="1"/>
        </p:nvSpPr>
        <p:spPr>
          <a:xfrm>
            <a:off x="540000" y="1584959"/>
            <a:ext cx="11104322" cy="4497341"/>
          </a:xfrm>
          <a:prstGeom prst="rect">
            <a:avLst/>
          </a:prstGeom>
          <a:noFill/>
        </p:spPr>
        <p:txBody>
          <a:bodyPr wrap="square" rtlCol="0">
            <a:noAutofit/>
          </a:bodyPr>
          <a:lstStyle/>
          <a:p>
            <a:pPr marL="285750" indent="-285750">
              <a:buFont typeface="Arial" panose="020B0604020202020204" pitchFamily="34" charset="0"/>
              <a:buChar char="•"/>
            </a:pPr>
            <a:endParaRPr lang="en-GB" dirty="0"/>
          </a:p>
        </p:txBody>
      </p:sp>
      <p:cxnSp>
        <p:nvCxnSpPr>
          <p:cNvPr id="14" name="Straight Connector 13">
            <a:extLst>
              <a:ext uri="{FF2B5EF4-FFF2-40B4-BE49-F238E27FC236}">
                <a16:creationId xmlns:a16="http://schemas.microsoft.com/office/drawing/2014/main" id="{3FFF2064-2B47-46DE-90DC-7D3A15F062EF}"/>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
        <p:nvSpPr>
          <p:cNvPr id="15" name="Tijdelijke aanduiding voor voettekst 4">
            <a:extLst>
              <a:ext uri="{FF2B5EF4-FFF2-40B4-BE49-F238E27FC236}">
                <a16:creationId xmlns:a16="http://schemas.microsoft.com/office/drawing/2014/main" id="{6ED7F109-E383-4233-ABE0-3B1CDC7D3A49}"/>
              </a:ext>
            </a:extLst>
          </p:cNvPr>
          <p:cNvSpPr>
            <a:spLocks noGrp="1"/>
          </p:cNvSpPr>
          <p:nvPr>
            <p:ph type="ftr" sz="quarter" idx="3"/>
          </p:nvPr>
        </p:nvSpPr>
        <p:spPr>
          <a:xfrm>
            <a:off x="6887228" y="6378130"/>
            <a:ext cx="41148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pPr algn="l"/>
            <a:endParaRPr lang="nl-NL" dirty="0"/>
          </a:p>
        </p:txBody>
      </p:sp>
      <p:sp>
        <p:nvSpPr>
          <p:cNvPr id="16" name="Tijdelijke aanduiding voor inhoud 2">
            <a:extLst>
              <a:ext uri="{FF2B5EF4-FFF2-40B4-BE49-F238E27FC236}">
                <a16:creationId xmlns:a16="http://schemas.microsoft.com/office/drawing/2014/main" id="{54C73914-D554-48F4-80DD-659D1D92D7F8}"/>
              </a:ext>
            </a:extLst>
          </p:cNvPr>
          <p:cNvSpPr txBox="1">
            <a:spLocks/>
          </p:cNvSpPr>
          <p:nvPr userDrawn="1"/>
        </p:nvSpPr>
        <p:spPr>
          <a:xfrm>
            <a:off x="562628" y="1402915"/>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sz="2000" dirty="0"/>
          </a:p>
        </p:txBody>
      </p:sp>
      <p:sp>
        <p:nvSpPr>
          <p:cNvPr id="17" name="Tijdelijke aanduiding voor inhoud 2">
            <a:extLst>
              <a:ext uri="{FF2B5EF4-FFF2-40B4-BE49-F238E27FC236}">
                <a16:creationId xmlns:a16="http://schemas.microsoft.com/office/drawing/2014/main" id="{E74DE3B7-5EB5-48D4-B1F1-2851C5418F74}"/>
              </a:ext>
            </a:extLst>
          </p:cNvPr>
          <p:cNvSpPr txBox="1">
            <a:spLocks/>
          </p:cNvSpPr>
          <p:nvPr userDrawn="1"/>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600" dirty="0"/>
              <a:t>Select to edit text (26 pts)</a:t>
            </a:r>
          </a:p>
          <a:p>
            <a:pPr marL="457200" indent="-457200">
              <a:spcBef>
                <a:spcPts val="600"/>
              </a:spcBef>
              <a:buFont typeface="Wingdings" panose="05000000000000000000" pitchFamily="2" charset="2"/>
              <a:buChar char="§"/>
            </a:pPr>
            <a:r>
              <a:rPr lang="en-US" sz="2600" dirty="0"/>
              <a:t>Select to edit text (26 pts)</a:t>
            </a:r>
          </a:p>
          <a:p>
            <a:pPr marL="742950" lvl="1" indent="-285750">
              <a:spcBef>
                <a:spcPts val="600"/>
              </a:spcBef>
              <a:buFont typeface="Tahoma" panose="020B0604030504040204" pitchFamily="34" charset="0"/>
              <a:buChar char="₋"/>
            </a:pPr>
            <a:r>
              <a:rPr lang="en-US" sz="2400" dirty="0"/>
              <a:t>Second level (24 pts)</a:t>
            </a:r>
          </a:p>
          <a:p>
            <a:pPr marL="1257300" lvl="2" indent="-342900">
              <a:spcBef>
                <a:spcPts val="600"/>
              </a:spcBef>
              <a:buFont typeface="Wingdings" panose="05000000000000000000" pitchFamily="2" charset="2"/>
              <a:buChar char="§"/>
            </a:pPr>
            <a:r>
              <a:rPr lang="en-US" sz="2200" dirty="0"/>
              <a:t>Third level (22 pts)</a:t>
            </a:r>
          </a:p>
          <a:p>
            <a:pPr marL="1828800" lvl="3" indent="-457200">
              <a:spcBef>
                <a:spcPts val="600"/>
              </a:spcBef>
              <a:buFont typeface="Tahoma" panose="020B0604030504040204" pitchFamily="34" charset="0"/>
              <a:buChar char="₋"/>
            </a:pPr>
            <a:r>
              <a:rPr lang="en-US" sz="2000" dirty="0"/>
              <a:t>Fourth level (20 pts)</a:t>
            </a:r>
          </a:p>
        </p:txBody>
      </p:sp>
    </p:spTree>
    <p:extLst>
      <p:ext uri="{BB962C8B-B14F-4D97-AF65-F5344CB8AC3E}">
        <p14:creationId xmlns:p14="http://schemas.microsoft.com/office/powerpoint/2010/main" val="2080600343"/>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anose="05000000000000000000" pitchFamily="2" charset="2"/>
        <a:buNone/>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A3DC-9A84-4FE6-8C15-7743D642BA59}"/>
              </a:ext>
            </a:extLst>
          </p:cNvPr>
          <p:cNvSpPr>
            <a:spLocks noGrp="1"/>
          </p:cNvSpPr>
          <p:nvPr>
            <p:ph type="ctrTitle"/>
          </p:nvPr>
        </p:nvSpPr>
        <p:spPr>
          <a:xfrm>
            <a:off x="634314" y="363343"/>
            <a:ext cx="6670612" cy="3065657"/>
          </a:xfrm>
        </p:spPr>
        <p:txBody>
          <a:bodyPr>
            <a:normAutofit/>
          </a:bodyPr>
          <a:lstStyle/>
          <a:p>
            <a:r>
              <a:rPr lang="en-US" sz="4400" dirty="0"/>
              <a:t>Project idea ACRONYM</a:t>
            </a:r>
            <a:br>
              <a:rPr lang="en-US" sz="4400" dirty="0"/>
            </a:br>
            <a:r>
              <a:rPr lang="en-US" sz="4400" dirty="0"/>
              <a:t>Project idea title</a:t>
            </a:r>
            <a:endParaRPr lang="en-GB" sz="4400" dirty="0"/>
          </a:p>
        </p:txBody>
      </p:sp>
      <p:sp>
        <p:nvSpPr>
          <p:cNvPr id="3" name="Subtitle 2">
            <a:extLst>
              <a:ext uri="{FF2B5EF4-FFF2-40B4-BE49-F238E27FC236}">
                <a16:creationId xmlns:a16="http://schemas.microsoft.com/office/drawing/2014/main" id="{8ABA13A4-3A72-46C1-B24C-57C1A1FC795F}"/>
              </a:ext>
            </a:extLst>
          </p:cNvPr>
          <p:cNvSpPr>
            <a:spLocks noGrp="1"/>
          </p:cNvSpPr>
          <p:nvPr>
            <p:ph type="subTitle" idx="1"/>
          </p:nvPr>
        </p:nvSpPr>
        <p:spPr/>
        <p:txBody>
          <a:bodyPr/>
          <a:lstStyle/>
          <a:p>
            <a:r>
              <a:rPr lang="en-GB" dirty="0"/>
              <a:t>ITEA Call 2024</a:t>
            </a:r>
          </a:p>
          <a:p>
            <a:r>
              <a:rPr lang="en-GB" dirty="0"/>
              <a:t>Name of the presenter (Georgia 24 pts)</a:t>
            </a:r>
          </a:p>
        </p:txBody>
      </p:sp>
    </p:spTree>
    <p:extLst>
      <p:ext uri="{BB962C8B-B14F-4D97-AF65-F5344CB8AC3E}">
        <p14:creationId xmlns:p14="http://schemas.microsoft.com/office/powerpoint/2010/main" val="347090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Project idea description</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Give a project summary. Explain in this summary in </a:t>
            </a:r>
            <a:r>
              <a:rPr lang="en-GB" b="1" dirty="0">
                <a:latin typeface="+mn-lt"/>
              </a:rPr>
              <a:t>non-technical terms</a:t>
            </a:r>
            <a:r>
              <a:rPr lang="en-GB" dirty="0">
                <a:latin typeface="+mn-lt"/>
              </a:rPr>
              <a:t>: </a:t>
            </a:r>
          </a:p>
          <a:p>
            <a:pPr marL="914400" lvl="1" indent="-457200">
              <a:buFont typeface="Tahoma" panose="020B0604030504040204" pitchFamily="34" charset="0"/>
              <a:buChar char="₋"/>
            </a:pPr>
            <a:r>
              <a:rPr lang="en-GB" sz="2400" dirty="0">
                <a:latin typeface="+mn-lt"/>
              </a:rPr>
              <a:t>Which economical/societal/technical issue will your project address?</a:t>
            </a:r>
          </a:p>
          <a:p>
            <a:pPr marL="914400" lvl="1" indent="-457200">
              <a:buFont typeface="Tahoma" panose="020B0604030504040204" pitchFamily="34" charset="0"/>
              <a:buChar char="₋"/>
            </a:pPr>
            <a:r>
              <a:rPr lang="en-GB" sz="2400" dirty="0">
                <a:latin typeface="+mn-lt"/>
              </a:rPr>
              <a:t>How will the project solve/tackle that issue? Which technologies will the project use/develop?</a:t>
            </a:r>
            <a:br>
              <a:rPr lang="en-GB" dirty="0"/>
            </a:br>
            <a:endParaRPr lang="en-GB" dirty="0"/>
          </a:p>
          <a:p>
            <a:pPr marL="457200" indent="-457200">
              <a:buFont typeface="Wingdings" panose="05000000000000000000" pitchFamily="2" charset="2"/>
              <a:buChar char="§"/>
            </a:pPr>
            <a:r>
              <a:rPr lang="en-GB" dirty="0">
                <a:latin typeface="+mn-lt"/>
              </a:rPr>
              <a:t>Add a visual if possible</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1</a:t>
            </a:fld>
            <a:endParaRPr lang="nl-NL" dirty="0"/>
          </a:p>
        </p:txBody>
      </p:sp>
      <p:sp>
        <p:nvSpPr>
          <p:cNvPr id="5" name="Text Box 21">
            <a:extLst>
              <a:ext uri="{FF2B5EF4-FFF2-40B4-BE49-F238E27FC236}">
                <a16:creationId xmlns:a16="http://schemas.microsoft.com/office/drawing/2014/main" id="{FAA27ED5-B271-4946-8EB4-58BF007E6622}"/>
              </a:ext>
            </a:extLst>
          </p:cNvPr>
          <p:cNvSpPr txBox="1">
            <a:spLocks noChangeArrowheads="1"/>
          </p:cNvSpPr>
          <p:nvPr/>
        </p:nvSpPr>
        <p:spPr bwMode="auto">
          <a:xfrm>
            <a:off x="547678" y="4946931"/>
            <a:ext cx="11096644" cy="9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lnSpc>
                <a:spcPct val="120000"/>
              </a:lnSpc>
              <a:buFont typeface="Wingdings" panose="05000000000000000000" pitchFamily="2" charset="2"/>
              <a:buChar char="§"/>
            </a:pPr>
            <a:r>
              <a:rPr lang="en-GB" sz="1200" i="1" dirty="0">
                <a:solidFill>
                  <a:schemeClr val="accent1"/>
                </a:solidFill>
                <a:highlight>
                  <a:srgbClr val="FFFF00"/>
                </a:highlight>
                <a:latin typeface="+mn-lt"/>
              </a:rPr>
              <a:t>Adapt the project idea number and acronym via “View” and then “Slide Master”. You can edit the text on slide 2 of the Master.</a:t>
            </a:r>
          </a:p>
          <a:p>
            <a:pPr algn="l" eaLnBrk="1" hangingPunct="1">
              <a:lnSpc>
                <a:spcPct val="120000"/>
              </a:lnSpc>
              <a:buFont typeface="Wingdings" panose="05000000000000000000" pitchFamily="2" charset="2"/>
              <a:buChar char="§"/>
            </a:pPr>
            <a:r>
              <a:rPr lang="en-GB" sz="1200" i="1" dirty="0">
                <a:solidFill>
                  <a:schemeClr val="accent1"/>
                </a:solidFill>
                <a:latin typeface="+mn-lt"/>
              </a:rPr>
              <a:t>Do not use full sentences in your slides. Keep them for your verbal story. </a:t>
            </a:r>
          </a:p>
          <a:p>
            <a:pPr algn="l" eaLnBrk="1" hangingPunct="1">
              <a:lnSpc>
                <a:spcPct val="120000"/>
              </a:lnSpc>
              <a:buFont typeface="Wingdings" panose="05000000000000000000" pitchFamily="2" charset="2"/>
              <a:buChar char="§"/>
            </a:pPr>
            <a:r>
              <a:rPr lang="en-GB" sz="1200" i="1" dirty="0">
                <a:solidFill>
                  <a:schemeClr val="accent1"/>
                </a:solidFill>
                <a:latin typeface="+mn-lt"/>
              </a:rPr>
              <a:t>Your verbal story should describe how the current situation compares to the future situation thanks to your technology and how it will contribute to society, life of people (your audience in fact). This story should give an example of a real situation that your audience recognises as being a current problem.</a:t>
            </a:r>
            <a:endParaRPr lang="en-GB" sz="1200" dirty="0">
              <a:solidFill>
                <a:schemeClr val="accent1"/>
              </a:solidFill>
              <a:latin typeface="+mn-lt"/>
            </a:endParaRPr>
          </a:p>
        </p:txBody>
      </p:sp>
      <p:sp>
        <p:nvSpPr>
          <p:cNvPr id="9" name="object 3">
            <a:extLst>
              <a:ext uri="{FF2B5EF4-FFF2-40B4-BE49-F238E27FC236}">
                <a16:creationId xmlns:a16="http://schemas.microsoft.com/office/drawing/2014/main" id="{3BDC0B72-139B-49C9-90B1-CBBF61B4683D}"/>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15634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Key Selling Points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3 to 6 bullets</a:t>
            </a:r>
            <a:br>
              <a:rPr lang="en-GB" dirty="0">
                <a:latin typeface="+mn-lt"/>
              </a:rPr>
            </a:br>
            <a:endParaRPr lang="en-GB" dirty="0">
              <a:latin typeface="+mn-lt"/>
            </a:endParaRPr>
          </a:p>
          <a:p>
            <a:pPr marL="457200" indent="-457200">
              <a:buFont typeface="Wingdings" panose="05000000000000000000" pitchFamily="2" charset="2"/>
              <a:buChar char="§"/>
            </a:pPr>
            <a:r>
              <a:rPr lang="en-GB" dirty="0">
                <a:latin typeface="+mn-lt"/>
              </a:rPr>
              <a:t>Use max 6 text bullets that emphasise key (end user) benefits / the societal importance of your project idea. Explain:</a:t>
            </a:r>
          </a:p>
          <a:p>
            <a:pPr marL="914400" lvl="1" indent="-457200">
              <a:buFont typeface="Tahoma" panose="020B0604030504040204" pitchFamily="34" charset="0"/>
              <a:buChar char="₋"/>
            </a:pPr>
            <a:r>
              <a:rPr lang="en-GB" sz="2400" dirty="0">
                <a:latin typeface="+mn-lt"/>
              </a:rPr>
              <a:t>What is the innovation?</a:t>
            </a:r>
          </a:p>
          <a:p>
            <a:pPr marL="914400" lvl="1" indent="-457200">
              <a:buFont typeface="Tahoma" panose="020B0604030504040204" pitchFamily="34" charset="0"/>
              <a:buChar char="₋"/>
            </a:pPr>
            <a:r>
              <a:rPr lang="en-GB" sz="2400" dirty="0">
                <a:latin typeface="+mn-lt"/>
              </a:rPr>
              <a:t>What is the business impact? </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2</a:t>
            </a:fld>
            <a:endParaRPr lang="nl-NL" dirty="0"/>
          </a:p>
        </p:txBody>
      </p:sp>
      <p:sp>
        <p:nvSpPr>
          <p:cNvPr id="5" name="object 3">
            <a:extLst>
              <a:ext uri="{FF2B5EF4-FFF2-40B4-BE49-F238E27FC236}">
                <a16:creationId xmlns:a16="http://schemas.microsoft.com/office/drawing/2014/main" id="{8229BEB9-8E44-0CF6-D8E2-8ECC770B8C0A}"/>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291928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Partners &amp; expertise</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Partners involved</a:t>
            </a:r>
          </a:p>
          <a:p>
            <a:pPr marL="914400" lvl="1" indent="-457200">
              <a:buFont typeface="Tahoma" panose="020B0604030504040204" pitchFamily="34" charset="0"/>
              <a:buChar char="₋"/>
            </a:pPr>
            <a:r>
              <a:rPr lang="en-US" sz="2400" dirty="0">
                <a:latin typeface="+mn-lt"/>
              </a:rPr>
              <a:t>List the partners / countries already involved</a:t>
            </a:r>
          </a:p>
          <a:p>
            <a:endParaRPr lang="en-US" dirty="0">
              <a:latin typeface="+mn-lt"/>
            </a:endParaRPr>
          </a:p>
          <a:p>
            <a:pPr marL="457200" indent="-457200">
              <a:buFont typeface="Wingdings" panose="05000000000000000000" pitchFamily="2" charset="2"/>
              <a:buChar char="§"/>
            </a:pPr>
            <a:endParaRPr lang="en-US" dirty="0">
              <a:latin typeface="+mn-lt"/>
            </a:endParaRPr>
          </a:p>
          <a:p>
            <a:pPr marL="457200" indent="-457200">
              <a:buFont typeface="Wingdings" panose="05000000000000000000" pitchFamily="2" charset="2"/>
              <a:buChar char="§"/>
            </a:pPr>
            <a:r>
              <a:rPr lang="en-US" b="1" dirty="0">
                <a:latin typeface="+mn-lt"/>
              </a:rPr>
              <a:t>Missing partners / expertise</a:t>
            </a:r>
          </a:p>
          <a:p>
            <a:pPr marL="914400" lvl="1" indent="-457200">
              <a:buFont typeface="Tahoma" panose="020B0604030504040204" pitchFamily="34" charset="0"/>
              <a:buChar char="₋"/>
            </a:pPr>
            <a:r>
              <a:rPr lang="en-US" sz="2400" dirty="0">
                <a:latin typeface="+mn-lt"/>
              </a:rPr>
              <a:t>List the missing partners / expertise / countries</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3</a:t>
            </a:fld>
            <a:endParaRPr lang="nl-NL" dirty="0"/>
          </a:p>
        </p:txBody>
      </p:sp>
      <p:sp>
        <p:nvSpPr>
          <p:cNvPr id="5" name="object 3">
            <a:extLst>
              <a:ext uri="{FF2B5EF4-FFF2-40B4-BE49-F238E27FC236}">
                <a16:creationId xmlns:a16="http://schemas.microsoft.com/office/drawing/2014/main" id="{3091D9B6-D019-96C7-1EEE-9AC6838DAE7F}"/>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42238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a:t>Contact details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br>
              <a:rPr lang="en-US" dirty="0"/>
            </a:br>
            <a:endParaRPr lang="en-US" dirty="0"/>
          </a:p>
          <a:p>
            <a:pPr marL="457200" indent="-457200">
              <a:buClr>
                <a:schemeClr val="tx1"/>
              </a:buClr>
              <a:buFont typeface="Wingdings" panose="05000000000000000000" pitchFamily="2" charset="2"/>
              <a:buChar char="§"/>
            </a:pPr>
            <a:r>
              <a:rPr lang="en-US" sz="1800" dirty="0">
                <a:solidFill>
                  <a:srgbClr val="00C440"/>
                </a:solidFill>
                <a:latin typeface="+mn-lt"/>
              </a:rPr>
              <a:t>Contact details second contact, if applicable</a:t>
            </a:r>
            <a:br>
              <a:rPr lang="en-US" dirty="0">
                <a:latin typeface="+mn-lt"/>
              </a:rPr>
            </a:b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endParaRPr lang="en-GB" dirty="0">
              <a:latin typeface="+mn-lt"/>
            </a:endParaRP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4</a:t>
            </a:fld>
            <a:endParaRPr lang="nl-NL" dirty="0"/>
          </a:p>
        </p:txBody>
      </p:sp>
      <p:pic>
        <p:nvPicPr>
          <p:cNvPr id="5" name="Picture 4">
            <a:extLst>
              <a:ext uri="{FF2B5EF4-FFF2-40B4-BE49-F238E27FC236}">
                <a16:creationId xmlns:a16="http://schemas.microsoft.com/office/drawing/2014/main" id="{0B95ED78-A24F-4A41-ADC3-536458038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3604" y="1440000"/>
            <a:ext cx="1448396" cy="1448396"/>
          </a:xfrm>
          <a:prstGeom prst="rect">
            <a:avLst/>
          </a:prstGeom>
        </p:spPr>
      </p:pic>
      <p:pic>
        <p:nvPicPr>
          <p:cNvPr id="6" name="Picture 5">
            <a:extLst>
              <a:ext uri="{FF2B5EF4-FFF2-40B4-BE49-F238E27FC236}">
                <a16:creationId xmlns:a16="http://schemas.microsoft.com/office/drawing/2014/main" id="{97BB2113-AF27-4098-ACFD-BC4D0A2D10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95926" y="3621379"/>
            <a:ext cx="1448396" cy="1448396"/>
          </a:xfrm>
          <a:prstGeom prst="rect">
            <a:avLst/>
          </a:prstGeom>
        </p:spPr>
      </p:pic>
      <p:sp>
        <p:nvSpPr>
          <p:cNvPr id="7" name="object 3">
            <a:extLst>
              <a:ext uri="{FF2B5EF4-FFF2-40B4-BE49-F238E27FC236}">
                <a16:creationId xmlns:a16="http://schemas.microsoft.com/office/drawing/2014/main" id="{556657F1-DB44-862B-6B8E-DA9E28D64B4F}"/>
              </a:ext>
            </a:extLst>
          </p:cNvPr>
          <p:cNvSpPr txBox="1"/>
          <p:nvPr/>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3474368575"/>
      </p:ext>
    </p:extLst>
  </p:cSld>
  <p:clrMapOvr>
    <a:masterClrMapping/>
  </p:clrMapOvr>
</p:sld>
</file>

<file path=ppt/theme/theme1.xml><?xml version="1.0" encoding="utf-8"?>
<a:theme xmlns:a="http://schemas.openxmlformats.org/drawingml/2006/main" name="Kantoorthema">
  <a:themeElements>
    <a:clrScheme name="ITEA 4">
      <a:dk1>
        <a:srgbClr val="000000"/>
      </a:dk1>
      <a:lt1>
        <a:srgbClr val="FFFFFF"/>
      </a:lt1>
      <a:dk2>
        <a:srgbClr val="000082"/>
      </a:dk2>
      <a:lt2>
        <a:srgbClr val="FFFFFF"/>
      </a:lt2>
      <a:accent1>
        <a:srgbClr val="00C440"/>
      </a:accent1>
      <a:accent2>
        <a:srgbClr val="0648B9"/>
      </a:accent2>
      <a:accent3>
        <a:srgbClr val="FD4453"/>
      </a:accent3>
      <a:accent4>
        <a:srgbClr val="D9D9D9"/>
      </a:accent4>
      <a:accent5>
        <a:srgbClr val="FBDC57"/>
      </a:accent5>
      <a:accent6>
        <a:srgbClr val="F36F21"/>
      </a:accent6>
      <a:hlink>
        <a:srgbClr val="009640"/>
      </a:hlink>
      <a:folHlink>
        <a:srgbClr val="00C4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A 4 PowerPoint template.potx" id="{4AFBC9DC-DCD5-4229-A736-40E00A78CB85}" vid="{61358DFF-3A10-4EB4-93FE-882AB8D74A2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75599DC15654CB3473EE5DD32CA1F" ma:contentTypeVersion="20" ma:contentTypeDescription="Een nieuw document maken." ma:contentTypeScope="" ma:versionID="27cf5dc8b32e818da7b10294930f0d90">
  <xsd:schema xmlns:xsd="http://www.w3.org/2001/XMLSchema" xmlns:xs="http://www.w3.org/2001/XMLSchema" xmlns:p="http://schemas.microsoft.com/office/2006/metadata/properties" xmlns:ns2="84afe602-0ecd-42f9-9b8e-dd969fee2b19" xmlns:ns3="34da4786-fedd-4d71-8ced-16bfa63b5200" targetNamespace="http://schemas.microsoft.com/office/2006/metadata/properties" ma:root="true" ma:fieldsID="0777179a1860fbc867147ba7a93fecd3" ns2:_="" ns3:_="">
    <xsd:import namespace="84afe602-0ecd-42f9-9b8e-dd969fee2b19"/>
    <xsd:import namespace="34da4786-fedd-4d71-8ced-16bfa63b52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fe602-0ecd-42f9-9b8e-dd969fee2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3cf5d9-a986-4f9d-98e7-154fb2b2e1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da4786-fedd-4d71-8ced-16bfa63b520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e771df1a-27df-40aa-a35f-926b94019640}" ma:internalName="TaxCatchAll" ma:showField="CatchAllData" ma:web="34da4786-fedd-4d71-8ced-16bfa63b5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da4786-fedd-4d71-8ced-16bfa63b5200" xsi:nil="true"/>
    <lcf76f155ced4ddcb4097134ff3c332f xmlns="84afe602-0ecd-42f9-9b8e-dd969fee2b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690060-2BAE-42DC-8BA2-EE46FE490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fe602-0ecd-42f9-9b8e-dd969fee2b19"/>
    <ds:schemaRef ds:uri="34da4786-fedd-4d71-8ced-16bfa63b5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7DA24B-A4DD-40A0-B7C4-728ACD70D46B}">
  <ds:schemaRefs>
    <ds:schemaRef ds:uri="http://schemas.microsoft.com/sharepoint/v3/contenttype/forms"/>
  </ds:schemaRefs>
</ds:datastoreItem>
</file>

<file path=customXml/itemProps3.xml><?xml version="1.0" encoding="utf-8"?>
<ds:datastoreItem xmlns:ds="http://schemas.openxmlformats.org/officeDocument/2006/customXml" ds:itemID="{DEDBC663-D673-4B73-A5C3-42FBED9A99C3}">
  <ds:schemaRefs>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8628f463-e3cf-4f2c-8f01-ec75b33edd67"/>
    <ds:schemaRef ds:uri="http://schemas.microsoft.com/office/2006/metadata/properties"/>
    <ds:schemaRef ds:uri="34da4786-fedd-4d71-8ced-16bfa63b5200"/>
    <ds:schemaRef ds:uri="84afe602-0ecd-42f9-9b8e-dd969fee2b19"/>
  </ds:schemaRefs>
</ds:datastoreItem>
</file>

<file path=docProps/app.xml><?xml version="1.0" encoding="utf-8"?>
<Properties xmlns="http://schemas.openxmlformats.org/officeDocument/2006/extended-properties" xmlns:vt="http://schemas.openxmlformats.org/officeDocument/2006/docPropsVTypes">
  <Template>ITEA 4 PowerPoint template - small</Template>
  <TotalTime>0</TotalTime>
  <Words>308</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Tahoma</vt:lpstr>
      <vt:lpstr>Wingdings</vt:lpstr>
      <vt:lpstr>Kantoorthema</vt:lpstr>
      <vt:lpstr>Project idea ACRONYM Project idea title</vt:lpstr>
      <vt:lpstr>Project idea description</vt:lpstr>
      <vt:lpstr>Key Selling Points</vt:lpstr>
      <vt:lpstr>Partners &amp; expertise</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idea ACRONYM Project idea title</dc:title>
  <dc:creator>Loes van den Borne</dc:creator>
  <cp:lastModifiedBy>Linda van den Borne-Toupet · ITEA Office</cp:lastModifiedBy>
  <cp:revision>8</cp:revision>
  <dcterms:created xsi:type="dcterms:W3CDTF">2021-06-09T12:20:00Z</dcterms:created>
  <dcterms:modified xsi:type="dcterms:W3CDTF">2024-07-05T10:14:38Z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0x01010051E75599DC15654CB3473EE5DD32CA1F</vt:lpwstr>
  </property>
  <property fmtid="{D5CDD505-2E9C-101B-9397-08002B2CF9AE}" pid="3" name="MediaServiceImageTags">
    <vt:lpwstr/>
  </property>
</Properties>
</file>