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651" r:id="rId5"/>
  </p:sldMasterIdLst>
  <p:notesMasterIdLst>
    <p:notesMasterId r:id="rId10"/>
  </p:notesMasterIdLst>
  <p:sldIdLst>
    <p:sldId id="270" r:id="rId6"/>
    <p:sldId id="280" r:id="rId7"/>
    <p:sldId id="277" r:id="rId8"/>
    <p:sldId id="27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40"/>
    <a:srgbClr val="000000"/>
    <a:srgbClr val="320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4" autoAdjust="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B114B-92CF-AE47-BF94-1F0E4A7A7721}" type="datetimeFigureOut">
              <a:rPr lang="nl-NL" smtClean="0"/>
              <a:t>19-03-2026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3DE7-DB19-4147-8A8C-1BAEED6F59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8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9B5E0B35-654A-4E0E-8AFF-ED9A01921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B3707D-4BCC-8146-BEF7-C8B42902E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04322" cy="77796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74048-5AB4-8943-87A2-688F4612B8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/>
            </a:lvl5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level (24 pts)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Third level (22 pts)</a:t>
            </a:r>
          </a:p>
          <a:p>
            <a:pPr marL="1828800" lvl="3" indent="-45720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Fourth level (20 pts)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9EA146-3AF3-3E45-A1B7-418FF9D5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E62E9-450B-2A46-80B9-8573BF4F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0D023-786E-614A-A392-BB9F690BB64D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1D902F-1AE5-48BC-91DF-9885911241DB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ject 3">
            <a:extLst>
              <a:ext uri="{FF2B5EF4-FFF2-40B4-BE49-F238E27FC236}">
                <a16:creationId xmlns:a16="http://schemas.microsoft.com/office/drawing/2014/main" id="{3BDC0B72-139B-49C9-90B1-CBBF61B4683D}"/>
              </a:ext>
            </a:extLst>
          </p:cNvPr>
          <p:cNvSpPr txBox="1"/>
          <p:nvPr userDrawn="1"/>
        </p:nvSpPr>
        <p:spPr>
          <a:xfrm>
            <a:off x="9295425" y="571901"/>
            <a:ext cx="26269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90"/>
              </a:lnSpc>
            </a:pPr>
            <a:r>
              <a:rPr lang="en-US" sz="1000" b="0" dirty="0">
                <a:solidFill>
                  <a:schemeClr val="accent1"/>
                </a:solidFill>
                <a:latin typeface="Arial"/>
                <a:cs typeface="Arial"/>
              </a:rPr>
              <a:t>PROJECT IDEA:</a:t>
            </a:r>
          </a:p>
          <a:p>
            <a:pPr marL="12700" algn="ctr">
              <a:lnSpc>
                <a:spcPts val="2090"/>
              </a:lnSpc>
            </a:pPr>
            <a:r>
              <a:rPr lang="en-US" sz="1800" b="1" dirty="0">
                <a:latin typeface="Arial"/>
                <a:cs typeface="Arial"/>
              </a:rPr>
              <a:t>Number + Acronym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6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2934B-C4CA-904D-A326-EAA3BB4BB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392651" cy="3065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7E11A1-6B8E-4941-B463-F2A5F25B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14" y="3594252"/>
            <a:ext cx="597520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10FE-7681-4F05-BE83-F135BDE0282E}"/>
              </a:ext>
            </a:extLst>
          </p:cNvPr>
          <p:cNvPicPr/>
          <p:nvPr userDrawn="1"/>
        </p:nvPicPr>
        <p:blipFill>
          <a:blip r:embed="rId3"/>
          <a:srcRect t="4792" b="4792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5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15AB-F26B-46E7-B7CA-56DD63F17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(Arial 32)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026-C271-4057-BFEE-8A1C0822C7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60F5-ECAB-49D2-8A20-DD83B943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0816E-99C5-4DF9-A782-90113DA6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396038"/>
            <a:ext cx="485775" cy="4095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0145A-1C32-4377-81D4-E244C7BD772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88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DF1BC768-B012-4E56-87F6-3ABE29E795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DA4B63-EAF4-BF4B-BB3A-21A638FA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26950" cy="777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74E32-75CF-D949-B5F3-D89711FF6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9806" y="6378130"/>
            <a:ext cx="52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0D023-786E-614A-A392-BB9F690BB64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F7A79-776A-442D-9449-453D83FDAFFA}"/>
              </a:ext>
            </a:extLst>
          </p:cNvPr>
          <p:cNvSpPr txBox="1"/>
          <p:nvPr userDrawn="1"/>
        </p:nvSpPr>
        <p:spPr>
          <a:xfrm>
            <a:off x="540000" y="1584959"/>
            <a:ext cx="11104322" cy="449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FF2064-2B47-46DE-90DC-7D3A15F062EF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6ED7F109-E383-4233-ABE0-3B1CDC7D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54C73914-D554-48F4-80DD-659D1D92D7F8}"/>
              </a:ext>
            </a:extLst>
          </p:cNvPr>
          <p:cNvSpPr txBox="1">
            <a:spLocks/>
          </p:cNvSpPr>
          <p:nvPr userDrawn="1"/>
        </p:nvSpPr>
        <p:spPr>
          <a:xfrm>
            <a:off x="562628" y="1402915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E74DE3B7-5EB5-48D4-B1F1-2851C5418F74}"/>
              </a:ext>
            </a:extLst>
          </p:cNvPr>
          <p:cNvSpPr txBox="1">
            <a:spLocks/>
          </p:cNvSpPr>
          <p:nvPr userDrawn="1"/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600" dirty="0"/>
              <a:t>Select to edit text (26 pts)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Select to edit text (26 pts)</a:t>
            </a:r>
          </a:p>
          <a:p>
            <a:pPr marL="742950" lvl="1" indent="-28575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/>
              <a:t>Second level (24 pts)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Third level (22 pts)</a:t>
            </a:r>
          </a:p>
          <a:p>
            <a:pPr marL="1828800" lvl="3" indent="-45720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/>
              <a:t>Fourth level (20 pts)</a:t>
            </a:r>
          </a:p>
        </p:txBody>
      </p:sp>
    </p:spTree>
    <p:extLst>
      <p:ext uri="{BB962C8B-B14F-4D97-AF65-F5344CB8AC3E}">
        <p14:creationId xmlns:p14="http://schemas.microsoft.com/office/powerpoint/2010/main" val="20806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None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9EFC6-C2A9-4B52-B7C3-A4133D5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60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 (Arial 30)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F039-0530-457C-98E7-12998CAA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32000"/>
            <a:ext cx="11160000" cy="47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8AE8-27CF-479D-A3B9-7A2ED4EB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90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C440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BF1C084A-86FE-4C0E-8AB2-824D3D70FC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82458-3ED8-4DB0-AFB3-8BBC7D0395DD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A5FBDA5-D6F0-4929-98F8-33E2E02F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950" y="6505575"/>
            <a:ext cx="525050" cy="2873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2425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A3DC-9A84-4FE6-8C15-7743D642B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670612" cy="3065657"/>
          </a:xfrm>
        </p:spPr>
        <p:txBody>
          <a:bodyPr>
            <a:normAutofit/>
          </a:bodyPr>
          <a:lstStyle/>
          <a:p>
            <a:r>
              <a:rPr lang="en-US" sz="4400" dirty="0"/>
              <a:t>Status update project idea ACRONYM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A13A4-3A72-46C1-B24C-57C1A1FC7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ITEA Call 2026</a:t>
            </a:r>
          </a:p>
          <a:p>
            <a:r>
              <a:rPr lang="en-GB" dirty="0"/>
              <a:t>Name of the presenter (Georgia 24 pts)</a:t>
            </a:r>
          </a:p>
        </p:txBody>
      </p:sp>
    </p:spTree>
    <p:extLst>
      <p:ext uri="{BB962C8B-B14F-4D97-AF65-F5344CB8AC3E}">
        <p14:creationId xmlns:p14="http://schemas.microsoft.com/office/powerpoint/2010/main" val="34709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idea description (max. 2 slides)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Which economical/societal/technical issue will your project address? What is the current impact and technological State-of-the-Art of this issue?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How will the project solve/tackle that issue? What is the technological innovation?</a:t>
            </a: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FAA27ED5-B271-4946-8EB4-58BF007E6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78" y="4492710"/>
            <a:ext cx="11096644" cy="13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 for the presentation: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simple visual if possible and do not use detailed technical schemes.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bullets with short statements and do not use full sentences in your slides (keep them for your verbal story). 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verbal story should clearly and simply describe how the current situation compares to the future situation thanks to your technology (Innovation). This story should give an example of a real situation that your audience recognizes as being a current problem.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C4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E2F0A0-8745-7869-E238-DC3ABDECA8C4}"/>
              </a:ext>
            </a:extLst>
          </p:cNvPr>
          <p:cNvSpPr txBox="1"/>
          <p:nvPr/>
        </p:nvSpPr>
        <p:spPr>
          <a:xfrm>
            <a:off x="9295425" y="571901"/>
            <a:ext cx="26269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90"/>
              </a:lnSpc>
            </a:pPr>
            <a:r>
              <a:rPr lang="en-US" sz="1000" b="0" dirty="0">
                <a:solidFill>
                  <a:schemeClr val="accent1"/>
                </a:solidFill>
                <a:latin typeface="Arial"/>
                <a:cs typeface="Arial"/>
              </a:rPr>
              <a:t>PROJECT IDEA:</a:t>
            </a:r>
          </a:p>
          <a:p>
            <a:pPr marL="12700" algn="ctr">
              <a:lnSpc>
                <a:spcPts val="2090"/>
              </a:lnSpc>
            </a:pPr>
            <a:r>
              <a:rPr lang="en-US" sz="1800" b="1" dirty="0">
                <a:latin typeface="Arial"/>
                <a:cs typeface="Arial"/>
              </a:rPr>
              <a:t>Number + Acronym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54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&amp; expertise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Partners involved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partners / countries already involved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Missing partners / expertise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missing partners / expertise / countries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1D04258-25C4-7721-47D2-2D8CD33D5B5E}"/>
              </a:ext>
            </a:extLst>
          </p:cNvPr>
          <p:cNvSpPr txBox="1"/>
          <p:nvPr/>
        </p:nvSpPr>
        <p:spPr>
          <a:xfrm>
            <a:off x="9295425" y="571901"/>
            <a:ext cx="26269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90"/>
              </a:lnSpc>
            </a:pPr>
            <a:r>
              <a:rPr lang="en-US" sz="1000" b="0" dirty="0">
                <a:solidFill>
                  <a:schemeClr val="accent1"/>
                </a:solidFill>
                <a:latin typeface="Arial"/>
                <a:cs typeface="Arial"/>
              </a:rPr>
              <a:t>PROJECT IDEA:</a:t>
            </a:r>
          </a:p>
          <a:p>
            <a:pPr marL="12700" algn="ctr">
              <a:lnSpc>
                <a:spcPts val="2090"/>
              </a:lnSpc>
            </a:pPr>
            <a:r>
              <a:rPr lang="en-US" sz="1800" b="1" dirty="0">
                <a:latin typeface="Arial"/>
                <a:cs typeface="Arial"/>
              </a:rPr>
              <a:t>Number + Acronym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 details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br>
              <a:rPr lang="en-US" dirty="0"/>
            </a:br>
            <a:endParaRPr lang="en-US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C440"/>
                </a:solidFill>
                <a:latin typeface="+mn-lt"/>
              </a:rPr>
              <a:t>Contact details second contact, if applicable</a:t>
            </a:r>
            <a:br>
              <a:rPr lang="en-US" dirty="0">
                <a:latin typeface="+mn-lt"/>
              </a:rPr>
            </a:b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endParaRPr lang="en-GB" dirty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ED78-A24F-4A41-ADC3-536458038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04" y="1440000"/>
            <a:ext cx="1448396" cy="1448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B2113-AF27-4098-ACFD-BC4D0A2D1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926" y="3621379"/>
            <a:ext cx="1448396" cy="1448396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1A92059-4315-4158-A3EF-15F7A25C6FAB}"/>
              </a:ext>
            </a:extLst>
          </p:cNvPr>
          <p:cNvSpPr txBox="1"/>
          <p:nvPr/>
        </p:nvSpPr>
        <p:spPr>
          <a:xfrm>
            <a:off x="9295425" y="571901"/>
            <a:ext cx="26269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90"/>
              </a:lnSpc>
            </a:pPr>
            <a:r>
              <a:rPr lang="en-US" sz="1000" b="0" dirty="0">
                <a:solidFill>
                  <a:schemeClr val="accent1"/>
                </a:solidFill>
                <a:latin typeface="Arial"/>
                <a:cs typeface="Arial"/>
              </a:rPr>
              <a:t>PROJECT IDEA:</a:t>
            </a:r>
          </a:p>
          <a:p>
            <a:pPr marL="12700" algn="ctr">
              <a:lnSpc>
                <a:spcPts val="2090"/>
              </a:lnSpc>
            </a:pPr>
            <a:r>
              <a:rPr lang="en-US" sz="1800" b="1" dirty="0">
                <a:latin typeface="Arial"/>
                <a:cs typeface="Arial"/>
              </a:rPr>
              <a:t>Number + Acronym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368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4AFBC9DC-DCD5-4229-A736-40E00A78CB85}" vid="{61358DFF-3A10-4EB4-93FE-882AB8D74A28}"/>
    </a:ext>
  </a:extLst>
</a:theme>
</file>

<file path=ppt/theme/theme2.xml><?xml version="1.0" encoding="utf-8"?>
<a:theme xmlns:a="http://schemas.openxmlformats.org/drawingml/2006/main" name="Office Theme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CB97D6A7-0D8C-4E12-841F-93D6BCDBB7AB}" vid="{E1D42709-97DF-400F-852B-A47EC1C3C23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75599DC15654CB3473EE5DD32CA1F" ma:contentTypeVersion="21" ma:contentTypeDescription="Een nieuw document maken." ma:contentTypeScope="" ma:versionID="f5c4858e638ffb8071cf582675c07341">
  <xsd:schema xmlns:xsd="http://www.w3.org/2001/XMLSchema" xmlns:xs="http://www.w3.org/2001/XMLSchema" xmlns:p="http://schemas.microsoft.com/office/2006/metadata/properties" xmlns:ns2="84afe602-0ecd-42f9-9b8e-dd969fee2b19" xmlns:ns3="34da4786-fedd-4d71-8ced-16bfa63b5200" targetNamespace="http://schemas.microsoft.com/office/2006/metadata/properties" ma:root="true" ma:fieldsID="e0e39c8eda836b7a30258b3309cb2a00" ns2:_="" ns3:_="">
    <xsd:import namespace="84afe602-0ecd-42f9-9b8e-dd969fee2b19"/>
    <xsd:import namespace="34da4786-fedd-4d71-8ced-16bfa63b5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fe602-0ecd-42f9-9b8e-dd969fee2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e33cf5d9-a986-4f9d-98e7-154fb2b2e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4786-fedd-4d71-8ced-16bfa63b52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771df1a-27df-40aa-a35f-926b94019640}" ma:internalName="TaxCatchAll" ma:showField="CatchAllData" ma:web="34da4786-fedd-4d71-8ced-16bfa63b5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da4786-fedd-4d71-8ced-16bfa63b5200" xsi:nil="true"/>
    <lcf76f155ced4ddcb4097134ff3c332f xmlns="84afe602-0ecd-42f9-9b8e-dd969fee2b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DA24B-A4DD-40A0-B7C4-728ACD70D4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3CEC1A-4D9A-48E1-90E2-49609FA7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fe602-0ecd-42f9-9b8e-dd969fee2b19"/>
    <ds:schemaRef ds:uri="34da4786-fedd-4d71-8ced-16bfa63b5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BC663-D673-4B73-A5C3-42FBED9A99C3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8628f463-e3cf-4f2c-8f01-ec75b33edd67"/>
    <ds:schemaRef ds:uri="http://schemas.microsoft.com/office/2006/metadata/properties"/>
    <ds:schemaRef ds:uri="34da4786-fedd-4d71-8ced-16bfa63b5200"/>
    <ds:schemaRef ds:uri="84afe602-0ecd-42f9-9b8e-dd969fee2b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ITEA 4 PowerPoint template - small</Template>
  <TotalTime>17</TotalTime>
  <Words>237</Words>
  <Application>Microsoft Macintosh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Tahoma</vt:lpstr>
      <vt:lpstr>Wingdings</vt:lpstr>
      <vt:lpstr>Kantoorthema</vt:lpstr>
      <vt:lpstr>Office Theme</vt:lpstr>
      <vt:lpstr>Status update project idea ACRONYM</vt:lpstr>
      <vt:lpstr>Project idea description (max. 2 slides)</vt:lpstr>
      <vt:lpstr>Partners &amp; expertise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idea ACRONYM Project idea title</dc:title>
  <dc:creator>Loes van den Borne</dc:creator>
  <cp:lastModifiedBy>Loes van den Borne | Leergeld Veldhoven &amp; De Kempen</cp:lastModifiedBy>
  <cp:revision>12</cp:revision>
  <dcterms:created xsi:type="dcterms:W3CDTF">2021-06-09T12:20:00Z</dcterms:created>
  <dcterms:modified xsi:type="dcterms:W3CDTF">2026-03-19T13:57:37Z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0x01010051E75599DC15654CB3473EE5DD32CA1F</vt:lpwstr>
  </property>
  <property fmtid="{D5CDD505-2E9C-101B-9397-08002B2CF9AE}" pid="3" name="MediaServiceImageTags">
    <vt:lpwstr/>
  </property>
</Properties>
</file>